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63" r:id="rId2"/>
  </p:sldMasterIdLst>
  <p:notesMasterIdLst>
    <p:notesMasterId r:id="rId33"/>
  </p:notesMasterIdLst>
  <p:sldIdLst>
    <p:sldId id="257" r:id="rId3"/>
    <p:sldId id="258" r:id="rId4"/>
    <p:sldId id="259" r:id="rId5"/>
    <p:sldId id="283" r:id="rId6"/>
    <p:sldId id="284" r:id="rId7"/>
    <p:sldId id="285" r:id="rId8"/>
    <p:sldId id="264" r:id="rId9"/>
    <p:sldId id="260" r:id="rId10"/>
    <p:sldId id="286" r:id="rId11"/>
    <p:sldId id="287" r:id="rId12"/>
    <p:sldId id="288" r:id="rId13"/>
    <p:sldId id="289" r:id="rId14"/>
    <p:sldId id="293" r:id="rId15"/>
    <p:sldId id="270" r:id="rId16"/>
    <p:sldId id="294" r:id="rId17"/>
    <p:sldId id="295" r:id="rId18"/>
    <p:sldId id="261" r:id="rId19"/>
    <p:sldId id="296" r:id="rId20"/>
    <p:sldId id="297" r:id="rId21"/>
    <p:sldId id="298" r:id="rId22"/>
    <p:sldId id="299" r:id="rId23"/>
    <p:sldId id="300" r:id="rId24"/>
    <p:sldId id="304" r:id="rId25"/>
    <p:sldId id="305" r:id="rId26"/>
    <p:sldId id="262" r:id="rId27"/>
    <p:sldId id="277" r:id="rId28"/>
    <p:sldId id="263" r:id="rId29"/>
    <p:sldId id="275" r:id="rId30"/>
    <p:sldId id="268" r:id="rId31"/>
    <p:sldId id="28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3589" userDrawn="1">
          <p15:clr>
            <a:srgbClr val="A4A3A4"/>
          </p15:clr>
        </p15:guide>
        <p15:guide id="3" orient="horz" pos="1049" userDrawn="1">
          <p15:clr>
            <a:srgbClr val="A4A3A4"/>
          </p15:clr>
        </p15:guide>
        <p15:guide id="4" orient="horz" pos="1570" userDrawn="1">
          <p15:clr>
            <a:srgbClr val="A4A3A4"/>
          </p15:clr>
        </p15:guide>
        <p15:guide id="5" orient="horz" pos="2455" userDrawn="1">
          <p15:clr>
            <a:srgbClr val="A4A3A4"/>
          </p15:clr>
        </p15:guide>
        <p15:guide id="6" pos="3817" userDrawn="1">
          <p15:clr>
            <a:srgbClr val="A4A3A4"/>
          </p15:clr>
        </p15:guide>
        <p15:guide id="7" pos="1255" userDrawn="1">
          <p15:clr>
            <a:srgbClr val="A4A3A4"/>
          </p15:clr>
        </p15:guide>
        <p15:guide id="8" pos="6425" userDrawn="1">
          <p15:clr>
            <a:srgbClr val="A4A3A4"/>
          </p15:clr>
        </p15:guide>
        <p15:guide id="9" pos="2842" userDrawn="1">
          <p15:clr>
            <a:srgbClr val="A4A3A4"/>
          </p15:clr>
        </p15:guide>
        <p15:guide id="10" pos="4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9D"/>
    <a:srgbClr val="F7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11" autoAdjust="0"/>
    <p:restoredTop sz="93506" autoAdjust="0"/>
  </p:normalViewPr>
  <p:slideViewPr>
    <p:cSldViewPr snapToGrid="0" showGuides="1">
      <p:cViewPr varScale="1">
        <p:scale>
          <a:sx n="150" d="100"/>
          <a:sy n="150" d="100"/>
        </p:scale>
        <p:origin x="912" y="92"/>
      </p:cViewPr>
      <p:guideLst>
        <p:guide orient="horz" pos="2160"/>
        <p:guide orient="horz" pos="3589"/>
        <p:guide orient="horz" pos="1049"/>
        <p:guide orient="horz" pos="1570"/>
        <p:guide orient="horz" pos="2455"/>
        <p:guide pos="3817"/>
        <p:guide pos="1255"/>
        <p:guide pos="6425"/>
        <p:guide pos="2842"/>
        <p:guide pos="4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08.968"/>
    </inkml:context>
    <inkml:brush xml:id="br0">
      <inkml:brushProperty name="width" value="0.035" units="cm"/>
      <inkml:brushProperty name="height" value="0.035" units="cm"/>
      <inkml:brushProperty name="color" value="#005D9D"/>
    </inkml:brush>
  </inkml:definitions>
  <inkml:trace contextRef="#ctx0" brushRef="#br0">988 60 24575,'-12'1'0,"-1"0"0,1 0 0,0 2 0,0-1 0,-12 5 0,-58 25 0,62-23 0,-59 24 0,2 3 0,-86 56 0,68-28 0,-62 39 0,-53 40 0,195-134 0,15-9 0,0 0 0,0 0 0,0 0 0,0 0 0,0 0 0,0-1 0,0 1 0,0 0 0,0 0 0,0 0 0,0 0 0,0 0 0,0 0 0,0 0 0,0 0 0,0-1 0,0 1 0,0 0 0,0 0 0,-1 0 0,1 0 0,0 0 0,0 0 0,0 0 0,0 0 0,0 0 0,0 0 0,0 0 0,0-1 0,0 1 0,0 0 0,0 0 0,0 0 0,0 0 0,-1 0 0,1 0 0,0 0 0,0 0 0,0 0 0,0 0 0,0 0 0,0 0 0,0 0 0,0 0 0,-1 0 0,1 0 0,0 0 0,0 0 0,0 0 0,0 0 0,0 0 0,0 0 0,0 0 0,0 0 0,0 0 0,-1 0 0,1 0 0,0 0 0,0 0 0,0 0 0,0 1 0,0-1 0,0 0 0,0 0 0,2-7 0,1-1 0,1 1 0,-1 0 0,9-11 0,-4 5 0,211-301 0,-192 281 0,60-57 0,-69 74 0,0 2 0,0 0 0,2 1 0,0 1 0,24-11 0,-29 18 0,-15 5 0,1 0 0,-1 0 0,0 0 0,0 1 0,0-1 0,0 0 0,0 0 0,0 0 0,0 0 0,1 0 0,-1 0 0,0 0 0,0 0 0,0 0 0,0 0 0,0 1 0,0-1 0,0 0 0,0 0 0,0 0 0,0 0 0,0 0 0,0 0 0,0 1 0,0-1 0,0 0 0,0 0 0,0 0 0,0 0 0,0 0 0,0 0 0,0 1 0,0-1 0,0 0 0,0 0 0,0 0 0,0 0 0,0 0 0,0 0 0,0 1 0,0-1 0,0 0 0,0 0 0,0 0 0,0 0 0,0 0 0,0 0 0,-1 0 0,1 1 0,-2 2 0,-1 0 0,0 1 0,0-1 0,0 0 0,-4 3 0,-293 203 0,140-104 0,142-92 0,31-21 0,89-62 0,101-64 0,-124 83 0,40-22 0,-117 72 0,-1 0 0,1 0 0,0 0 0,-1 0 0,1 1 0,0-1 0,0 1 0,0-1 0,-1 1 0,1 0 0,2-1 0,-4 1 0,1 0 0,-1 0 0,0 0 0,0 0 0,0 1 0,0-1 0,1 0 0,-1 0 0,0 0 0,0 0 0,0 0 0,0 0 0,0 0 0,1 0 0,-1 1 0,0-1 0,0 0 0,0 0 0,0 0 0,0 0 0,0 0 0,0 1 0,0-1 0,1 0 0,-1 0 0,0 0 0,0 1 0,0-1 0,0 0 0,0 0 0,0 0 0,0 0 0,0 1 0,0-1 0,0 0 0,-6 14 0,-19 20 0,-43 45 0,33-39 0,19-23 0,1 1 0,-15 20 0,29-37 0,0 0 0,1 0 0,-1 0 0,0 1 0,1-1 0,-1 0 0,1 1 0,-1-1 0,1 1 0,-1 1 0,4 2 0,8-5 0,1-4 0,-1 0 0,1-1 0,20-12 0,-20 11 0,234-135 0,-216 123 0,57-38 0,-85 55-151,-1 0-1,1-1 0,-1 1 0,1 0 1,-1-1-1,0 1 0,0-1 1,2-2-1,-11 6-6674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12.023"/>
    </inkml:context>
    <inkml:brush xml:id="br0">
      <inkml:brushProperty name="width" value="0.025" units="cm"/>
      <inkml:brushProperty name="height" value="0.025" units="cm"/>
      <inkml:brushProperty name="color" value="#005D9D"/>
    </inkml:brush>
  </inkml:definitions>
  <inkml:trace contextRef="#ctx0" brushRef="#br0">79 14 24575,'-1'0'0,"1"0"0,0-1 0,0 1 0,0 0 0,0 0 0,0 0 0,0 0 0,-1 0 0,1 0 0,0-1 0,0 1 0,0 0 0,0 0 0,0 0 0,0 0 0,0 0 0,0-1 0,0 1 0,0 0 0,0 0 0,0 0 0,0 0 0,0-1 0,0 1 0,0 0 0,0 0 0,0 0 0,0 0 0,0-1 0,0 1 0,0 0 0,0 0 0,0 0 0,0 0 0,0-1 0,1 1 0,-1 0 0,0 0 0,0 0 0,0 0 0,0 0 0,0 0 0,0 0 0,1-1 0,-1 1 0,0 0 0,0 0 0,0 0 0,0 0 0,0 0 0,1 0 0,-1 0 0,0 0 0,0 0 0,0 0 0,0 0 0,1 0 0,-1 0 0,0 0 0,0 0 0,0 0 0,0 0 0,1 0 0,-1 0 0,0 0 0,13 0 0,8 3 0,39 12 0,-35-8 0,-14-3 0,-15-3 0,-17-2 0,-50-14 0,-44-6 0,152 23 0,-27-3 0,0 2 0,1-1 0,10 3 0,93 26 0,-36-1 0,-138-38 0,49 9 0,27 7 0,-1-1 0,98 37 0,-62-18 0,52 35 0,-85-49 0,28 11 0,-29-14 0,0 1 0,17 11 0,63 38 0,-90-52-341,-1 0 0,1 1-1,6 8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18.800"/>
    </inkml:context>
    <inkml:brush xml:id="br0">
      <inkml:brushProperty name="width" value="0.025" units="cm"/>
      <inkml:brushProperty name="height" value="0.025" units="cm"/>
      <inkml:brushProperty name="color" value="#005D9D"/>
    </inkml:brush>
  </inkml:definitions>
  <inkml:trace contextRef="#ctx0" brushRef="#br0">444 43 24575,'2'12'0,"-2"-1"0,0-11 0,-1 1 0,1-1 0,0 1 0,-1-1 0,1 0 0,-1 1 0,1-1 0,-1 0 0,1 1 0,-1-1 0,0 0 0,1 0 0,-1 0 0,1 0 0,-1 0 0,1 1 0,-1-1 0,0 0 0,1 0 0,-1 0 0,1 0 0,-2-1 0,-25 0 0,-51-9 0,61 7 0,-10-6 0,20 6 0,19 5 0,40 10 0,32 9 0,-71-16 0,-14-3 0,-7-3 0,-89-11 0,77 4 0,6 2 0,-40-5 0,18-3 0,29 10 0,1 1 0,-1 0 0,0 1 0,1 0 0,-1 0 0,-1 0 0,1 1 0,-8-1 0,11 2 0,0-1 0,0 1 0,0-1 0,1 0 0,-6-3 0,6 3 0,0 0 0,0 0 0,0 0 0,0 1 0,0-1 0,0 1 0,0-1 0,-4 1 0,10 1 0,-1-1 0,0 1 0,0 0 0,1 0 0,-1 0 0,0 0 0,2 1 0,3 2 0,64 21 0,-90-28 0,-24-5 0,24 4 0,-24-2 0,19 2 95,20 2-387,-1 1 0,1 0 0,-1 0 0,-5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22.700"/>
    </inkml:context>
    <inkml:brush xml:id="br0">
      <inkml:brushProperty name="width" value="0.025" units="cm"/>
      <inkml:brushProperty name="height" value="0.025" units="cm"/>
      <inkml:brushProperty name="color" value="#005D9D"/>
    </inkml:brush>
  </inkml:definitions>
  <inkml:trace contextRef="#ctx0" brushRef="#br0">363 8 24575,'62'-7'0,"-56"7"0,0 0 0,1 1 0,-1 0 0,0 0 0,0 0 0,1 1 0,-1 0 0,0 0 0,-1 1 0,12 5 0,-17-8 0,0 0 0,-1 0 0,1 1 0,0-1 0,0 0 0,0 0 0,0 0 0,0 0 0,0 0 0,0 0 0,0 0 0,0 0 0,0 0 0,0 0 0,0 0 0,0 0 0,0 0 0,0 0 0,0 0 0,0 0 0,0 0 0,0 1 0,0-1 0,0 0 0,0 0 0,0 0 0,0 0 0,0 0 0,0 0 0,0 0 0,0 0 0,0 0 0,0 0 0,0 0 0,0 0 0,0 0 0,0 1 0,0-1 0,0 0 0,0 0 0,0 0 0,0 0 0,0 0 0,0 0 0,0 0 0,0 0 0,0 0 0,0 0 0,0 0 0,0 0 0,0 0 0,0 0 0,0 0 0,1 0 0,-1 0 0,0 0 0,0 0 0,0 0 0,0 0 0,0 0 0,0 0 0,0 0 0,0 0 0,0 0 0,0 0 0,0 0 0,0 0 0,0 0 0,1 0 0,-10 1 0,-9-3 0,-11-3 0,-1 3 0,1 0 0,-42 3 0,13 1 0,33 3 0,22-4 0,-1 0 0,1 0 0,-1-1 0,-7 2 0,10-2 0,-17 0 0,-1-1 0,-31-4 0,37 4 0,1 0 0,-1 1 0,1 0 0,0 1 0,-1 0 0,-17 5 0,17-4 0,9-1-1365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33.501"/>
    </inkml:context>
    <inkml:brush xml:id="br0">
      <inkml:brushProperty name="width" value="0.025" units="cm"/>
      <inkml:brushProperty name="height" value="0.025" units="cm"/>
      <inkml:brushProperty name="color" value="#005D9D"/>
    </inkml:brush>
  </inkml:definitions>
  <inkml:trace contextRef="#ctx0" brushRef="#br0">919 1 24575,'-12'5'0,"1"0"0,-1 1 0,-17 13 0,-15 8 0,5-9 0,25-12 0,1 0 0,0 0 0,0 1 0,-17 13 0,29-20 0,1 1 0,0-1 0,-1 0 0,1 0 0,0 0 0,0 1 0,-1-1 0,1 0 0,0 0 0,0 0 0,-1 1 0,1-1 0,0 0 0,0 1 0,0-1 0,-1 0 0,1 0 0,0 1 0,0-1 0,0 0 0,0 1 0,0-1 0,0 0 0,0 1 0,0-1 0,0 0 0,0 1 0,0-1 0,0 0 0,0 1 0,0 0 0,10 3 0,23-4 0,-27 0 0,8 0 0,21 0 0,-81 14 0,34-12 0,7-1 0,1 0 0,-1 1 0,0-1 0,0 1 0,0 0 0,-6 4 0,-6 3 0,0-1 0,-18 7 0,-3 1 0,-57 21 0,7 3 0,64-30 0,1 2 0,-30 18 0,-5 3 0,-30 20 0,33-16 0,-37 35-1365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28.938"/>
    </inkml:context>
    <inkml:brush xml:id="br0">
      <inkml:brushProperty name="width" value="0.025" units="cm"/>
      <inkml:brushProperty name="height" value="0.025" units="cm"/>
      <inkml:brushProperty name="color" value="#005D9D"/>
    </inkml:brush>
  </inkml:definitions>
  <inkml:trace contextRef="#ctx0" brushRef="#br0">355 5 24575,'-1'0'0,"0"-1"0,-1 0 0,1 1 0,0-1 0,-1 1 0,1-1 0,0 1 0,-1 0 0,1 0 0,-1 0 0,1-1 0,0 1 0,-1 1 0,-1-1 0,-21 3 0,17-1 0,1-1 0,0 0 0,-1 1 0,1 0 0,0 0 0,0 1 0,0-1 0,1 1 0,-9 6 0,14-9 0,0 0 0,-1 0 0,1 0 0,0 0 0,0 0 0,0 0 0,0 0 0,0 1 0,0-1 0,0 0 0,0 0 0,0 0 0,0 0 0,0 0 0,0 0 0,0 0 0,0 0 0,0 0 0,0 1 0,-1-1 0,1 0 0,0 0 0,0 0 0,0 0 0,0 0 0,0 0 0,0 0 0,1 1 0,-1-1 0,0 0 0,0 0 0,0 0 0,0 0 0,0 0 0,0 0 0,0 0 0,0 0 0,0 0 0,0 1 0,0-1 0,0 0 0,0 0 0,0 0 0,0 0 0,0 0 0,1 0 0,-1 0 0,0 0 0,0 0 0,0 0 0,0 0 0,9 3 0,9-2 0,30-1 0,-29-1 0,-14 1 0,-6 0 0,-39 0 0,-42 0 0,45 8 0,8-1 0,-22 4 0,16-1 0,26-9 0,3 0 0,0 1 0,0-1 0,0 1 0,0 0 0,-10 6 0,8-2 0,11-4 0,19-4 0,4-2 0,-14 2 0,0 0 0,15-4 0,62-18 0,-71 21 0,-1 0 0,0 2 0,25-1 0,24-1 0,-5-7 0,-46 7 0,12-5 0,-27 8-29,0 0-1,0 0 0,0 0 1,0 0-1,-1 0 0,1 0 0,0 0 1,0 0-1,0 0 0,0 0 1,0 0-1,0 0 0,0 0 1,0 0-1,0 0 0,0 0 1,0 0-1,0 0 0,0 0 1,0 0-1,0 0 0,0 0 1,0 0-1,0 0 0,0 0 1,0 0-1,0 0 0,0 0 1,0 0-1,0 0 0,0 0 0,0-1 1,0 1-1,0 0 0,0 0 1,0 0-1,0 0 0,0 0 1,0 0-1,0 0 0,0 0 1,0 0-1,0 0 0,0 0 1,0 0-1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37.989"/>
    </inkml:context>
    <inkml:brush xml:id="br0">
      <inkml:brushProperty name="width" value="0.025" units="cm"/>
      <inkml:brushProperty name="height" value="0.025" units="cm"/>
      <inkml:brushProperty name="color" value="#005D9D"/>
    </inkml:brush>
  </inkml:definitions>
  <inkml:trace contextRef="#ctx0" brushRef="#br0">391 109 24575,'-6'0'0,"1"1"0,0-1 0,-1 2 0,1-1 0,0 0 0,0 1 0,0 0 0,-7 3 0,-38 26 0,20-13 0,20-12 0,-24 14 0,-47 19 0,96-46 0,22-14 0,4-3 0,128-49 0,-202 101 0,-20 12 0,-2-3 0,-83 43 0,134-79 0,-44 21 0,83-53 0,-8 13 0,-11 8 0,0-1 0,-1 0 0,15-16 0,-14 11 0,20-28 0,-38 43 0,-6 3 0,-7 5 0,-128 80 0,84-49 0,58-37 0,-14 9 0,14-9 0,0-1 0,0 1 0,1-1 0,-1 1 0,0-1 0,1 1 0,-1 0 0,1-1 0,-1 1 0,1 0 0,-1-1 0,1 1 0,-1 0 0,1 0 0,0-1 0,-1 3 0,1-3 0,0 0 0,1 0 0,-1 1 0,1-1 0,-1 0 0,0 0 0,1 0 0,-1 0 0,0 0 0,1 1 0,-1-1 0,1 0 0,-1 0 0,0 0 0,1 0 0,-1 0 0,0 0 0,1 0 0,-1-1 0,1 1 0,-1 0 0,0 0 0,1 0 0,-1 0 0,0 0 0,1-1 0,0 1 0,12-5 0,-12 4 0,172-76 0,-167 74 0,-3 2 0,0 0 0,0 0 0,0-1 0,0 1 0,-1-1 0,1 0 0,0 0 0,-1 0 0,4-3 0,-20 12 0,-23 12 0,-1-1 0,-62 19 0,86-32 0,202-79 0,-123 37 0,-45 24 0,13-8 0,23-14 0,-100 64 0,6-3 0,20-12 0,17-10 0,12-6 0,88-43 0,-26 11 0,47-16 0,-52 29 0,-59 17 0,1 0 0,0 1 0,-1 1 0,1 0 0,19-2 0,28-5 0,-52 8-1365,0-1-5461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52.400"/>
    </inkml:context>
    <inkml:brush xml:id="br0">
      <inkml:brushProperty name="width" value="0.025" units="cm"/>
      <inkml:brushProperty name="height" value="0.025" units="cm"/>
      <inkml:brushProperty name="color" value="#005D9D"/>
    </inkml:brush>
  </inkml:definitions>
  <inkml:trace contextRef="#ctx0" brushRef="#br0">110 217 24575,'0'0'0,"1"0"0,-1 0 0,0 0 0,1 0 0,-1 0 0,1 0 0,-1 0 0,0 0 0,1 0 0,-1 0 0,0 0 0,1 0 0,-1 0 0,0 0 0,1 0 0,-1 0 0,0 0 0,1 0 0,-1 0 0,0 0 0,1 1 0,-1-1 0,0 0 0,1 0 0,-1 0 0,0 1 0,1-1 0,-1 0 0,0 0 0,0 1 0,0-1 0,1 0 0,-1 1 0,0-1 0,0 0 0,0 1 0,1 0 0,8 14 0,-8-13 0,6 13 0,9 27 0,4 8 0,-19-49 0,-1 0 0,0-1 0,1 1 0,-1 0 0,0 0 0,1 0 0,-1-1 0,0 1 0,0 0 0,0 0 0,0 0 0,0-1 0,0 1 0,0 0 0,0 0 0,0 0 0,-1 1 0,-3-1 0,-3-8 0,-5-13 0,1 0 0,0 0 0,2-1 0,-7-25 0,-3-4 0,-32-88 0,62 162 0,9 20 0,7 25 0,2 7 0,-24-49 0,-4-21 0,-1 0 0,2-1 0,-1 1 0,3 6 0,-2-6 0,0-1 0,-1 1 0,0 0 0,0-1 0,0 10 0,2 14 0,-2-23 0,0-1 0,0 1 0,-1 0 0,0-1 0,0 1 0,0 0 0,-2 6 0,2-15 0,-1 1 0,0-1 0,0 1 0,0-1 0,0 1 0,-2-5 0,-7-15 0,-13-47 0,19 56 0,-1-1 0,-8-15 0,7 17 0,0 0 0,-5-20 0,12 28 0,4 9 0,4 7 0,4 24 0,-2-3 0,19 42 0,-25-61 0,-1-6 0,-1 0 0,-1 1 0,1-1 0,-1 0 0,1 12 0,1 8 0,-2-21 0,-1 0 0,0 0 0,0 10 0,0-7 0,0 1 0,0-1 0,1 0 0,4 14 0,-2-9 0,-4-15 0,0 1 0,0-1 0,0 0 0,0 1 0,0-1 0,1 0 0,-1 0 0,0 1 0,0-1 0,0 0 0,0 1 0,0-1 0,0 0 0,0 1 0,0-1 0,0 0 0,0 1 0,0-1 0,0 0 0,0 1 0,0-1 0,-1 0 0,1 0 0,0 1 0,0-1 0,0 0 0,0 0 0,-1 1 0,1-1 0,0 0 0,0 0 0,0 1 0,-1-1 0,1 0 0,0 0 0,-1 1 0,1-1 0,-1-1 0,1 1 0,-1 0 0,1 0 0,-1 0 0,1-1 0,-1 1 0,1 0 0,0 0 0,-1-1 0,1 1 0,-1 0 0,1-1 0,0 1 0,-1 0 0,1-1 0,0 1 0,-1-1 0,1 1 0,0-1 0,-1 0 0,-3-6 0,0-1 0,0 1 0,1-1 0,0 0 0,0 0 0,1 0 0,0-1 0,-1-8 0,0-1 0,0 0 0,-2 0 0,0 0 0,-9-19 0,10 27 0,2 1 0,-1-1 0,1 0 0,0 0 0,1 0 0,1 0 0,0-12 0,-1 19 0,1 1 0,-1-1 0,0 0 0,1 1 0,-1-1 0,-2-4 0,-3-7 0,3 1 0,1 8 0,0-1 0,1 0 0,0 0 0,0 0 0,0-9 0,1 8 0,-1 0 0,0 0 0,-3-14 0,2 14 0,0 0 0,1-1 0,-1-13 0,2 12 0,-2 1 0,1 0 0,-1 0 0,0 1 0,0-1 0,-1 0 0,0 1 0,0-1 0,-7-9 0,5 7 0,-5-4 60,9 13-190,-1-1 1,1 1-1,0-1 1,0 1-1,0-1 1,0 0-1,0 0 1,0 1-1,0-1 1,0-3-1,0 0-6696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55.571"/>
    </inkml:context>
    <inkml:brush xml:id="br0">
      <inkml:brushProperty name="width" value="0.025" units="cm"/>
      <inkml:brushProperty name="height" value="0.025" units="cm"/>
      <inkml:brushProperty name="color" value="#005D9D"/>
    </inkml:brush>
  </inkml:definitions>
  <inkml:trace contextRef="#ctx0" brushRef="#br0">1 1 24575,'-1'7'0,"1"1"0,0 0 0,1-1 0,0 1 0,0-1 0,1 1 0,0-1 0,0 0 0,1 1 0,3 6 0,6 7 0,-8-13 0,1 0 0,-1 1 0,0-1 0,-1 0 0,4 14 0,4 9 0,-9-25 0,1 0 0,-1 0 0,-1 0 0,3 12 0,-3-14 0,1 0 0,-1 0 0,1 0 0,0 0 0,0 0 0,4 7 0,4 5 0,-4-5 0,0 0 0,15 17 0,-14-19 0,-1 0 0,0 0 0,9 18 0,-2 0 0,-8-17 0,0 1 0,-1 0 0,4 13 0,3 3 0,-9-24 0,0 1 0,0-1 0,-1 1 0,1 0 0,-1 0 0,0 0 0,1 7 0,4 16-1365,-5-21-5461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46.678"/>
    </inkml:context>
    <inkml:brush xml:id="br0">
      <inkml:brushProperty name="width" value="0.025" units="cm"/>
      <inkml:brushProperty name="height" value="0.025" units="cm"/>
      <inkml:brushProperty name="color" value="#005D9D"/>
    </inkml:brush>
  </inkml:definitions>
  <inkml:trace contextRef="#ctx0" brushRef="#br0">0 1 24575,'3'0'0,"0"0"0,0 1 0,-1-1 0,1 1 0,0 0 0,0 0 0,-1 0 0,1 0 0,-1 1 0,1-1 0,-1 1 0,1-1 0,-1 1 0,0 0 0,0 0 0,0 0 0,4 4 0,2 5 0,0 1 0,10 18 0,-6-11 0,-5-6 0,15 19 0,-3 1 0,18 41 0,-36-73 0,-1-1 0,1 1 0,-1 0 0,0 0 0,0-1 0,1 1 0,-1 0 0,0 0 0,0 0 0,0-1 0,0 1 0,0 0 0,0 0 0,0-1 0,0 2 0,0-2 0,0 0 0,-1 0 0,1 0 0,0 0 0,-1 0 0,1 0 0,0 0 0,0 0 0,-1 0 0,1 0 0,0 0 0,-1 0 0,1 0 0,0 0 0,0 0 0,-1-1 0,1 1 0,0 0 0,0 0 0,0 0 0,-1 0 0,1-1 0,0 1 0,0 0 0,0 0 0,-1-1 0,-18-19 0,-41-71 0,55 82 0,-1 1 0,0 0 0,-11-12 0,15 18 0,0 0 0,0 0 0,0 0 0,-1 0 0,1 0 0,-1 0 0,0 1 0,1-1 0,-1 1 0,0 0 0,0 0 0,0 0 0,0 0 0,0 0 0,-5 0 0,8 1 0,0 0 0,0 0 0,-1 0 0,1 0 0,0 0 0,-1 0 0,1 0 0,0 0 0,0 0 0,-1 0 0,1 1 0,0-1 0,0 0 0,-1 0 0,1 0 0,0 0 0,0 0 0,0 1 0,-1-1 0,1 0 0,0 0 0,0 0 0,0 1 0,0-1 0,-1 0 0,1 0 0,0 1 0,0-1 0,0 0 0,0 0 0,0 1 0,0-1 0,0 1 0,1 12 0,8 13 0,-9-26 0,4 7 0,-1 1 0,1-1 0,1 0 0,-1-1 0,1 1 0,1-1 0,-1 0 0,1 0 0,0-1 0,0 0 0,1 0 0,13 8 0,-9-6 0,-7-5 0,0 1 0,0-1 0,0 1 0,0 0 0,0 0 0,-1 0 0,1 0 0,-1 1 0,0-1 0,0 1 0,3 6 0,-2-4 0,-2-3 0,0 0 0,0 1 0,0-1 0,-1 0 0,1 1 0,-1 0 0,1 4 0,-2-8 0,0 0 0,0 0 0,0 0 0,0 1 0,0-1 0,0 0 0,0 0 0,-1 0 0,1 0 0,0 0 0,0 0 0,0 0 0,0 0 0,0 1 0,0-1 0,-1 0 0,1 0 0,0 0 0,0 0 0,0 0 0,0 0 0,0 0 0,-1 0 0,1 0 0,0 0 0,0 0 0,0 0 0,0 0 0,-1 0 0,1 0 0,0 0 0,0 0 0,0 0 0,0 0 0,0 0 0,-1 0 0,1-1 0,0 1 0,0 0 0,0 0 0,0 0 0,0 0 0,0 0 0,-1 0 0,1 0 0,0 0 0,0-1 0,0 1 0,0 0 0,0 0 0,0 0 0,0 0 0,0 0 0,0 0 0,0-1 0,0 1 0,0 0 0,-8-8 0,-41-68 0,32 51 0,13 18 0,-1 0 0,-10-12 0,-5-4 0,14 15 0,-1 0 0,0 0 0,-11-8 0,18 15 0,0 1 0,0 0 0,0 0 0,-1 0 0,1 0 0,0 0 0,0 0 0,0 0 0,0 0 0,0 0 0,0 0 0,0 0 0,0 0 0,0 0 0,-1 0 0,1 0 0,0 0 0,0 0 0,0 0 0,0 0 0,0 0 0,0 0 0,0 0 0,0 0 0,-1 0 0,1 0 0,0 0 0,0 0 0,0 0 0,0 0 0,0 0 0,0 1 0,0-1 0,0 0 0,0 0 0,0 0 0,0 0 0,0 0 0,-1 0 0,1 0 0,0 0 0,0 0 0,0 0 0,0 0 0,0 1 0,0-1 0,0 0 0,0 0 0,0 0 0,0 0 0,-1 9 0,1-7 0,0 0 0,0 0 0,0 0 0,1 0 0,-1 0 0,1-1 0,-1 1 0,1 2 0,13 14 0,-6-8 0,0 0 0,10 21 0,-10-18 0,1 0 0,0 0 0,19 19 0,24 13 0,-42-35 0,0 0 0,-1 0 0,0 1 0,-1 0 0,0 0 0,9 19 0,26 73 0,-25-69 0,-6-13 0,-2-2 0,-1 1 0,-1-1 0,0 1 0,-2 0 0,0 1 0,5 35 0,-10-45 0,2 0 0,-1-1 0,2 1 0,-1-1 0,7 12 0,2 9 0,10 27 0,-18-50-1365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04.318"/>
    </inkml:context>
    <inkml:brush xml:id="br0">
      <inkml:brushProperty name="width" value="0.025" units="cm"/>
      <inkml:brushProperty name="height" value="0.025" units="cm"/>
      <inkml:brushProperty name="color" value="#005D9D"/>
    </inkml:brush>
  </inkml:definitions>
  <inkml:trace contextRef="#ctx0" brushRef="#br0">119 140 24575,'-24'-23'0,"18"18"0,0-1 0,0 0 0,1 0 0,-1 0 0,-4-8 0,-2-4 0,0 0 0,-19-19 0,41 68 0,1-1 0,-8-22 0,-1 1 0,2-1 0,-1 1 0,1-1 0,0 0 0,1 0 0,0-1 0,0 1 0,8 7 0,-5-6 0,0 0 0,10 16 0,-14-18 0,39 65 0,-16-24 0,-13-26 0,12 31 0,-25-51 0,-1-1 0,1 1 0,-1 0 0,1 1 0,-1-1 0,0 0 0,0 0 0,0 0 0,0 0 0,0 0 0,-1 3 0,1-5 0,0 1 0,0-1 0,0 0 0,0 1 0,0-1 0,0 0 0,0 0 0,-1 1 0,1-1 0,0 0 0,0 1 0,0-1 0,-1 0 0,1 0 0,0 1 0,0-1 0,-1 0 0,1 0 0,0 0 0,0 1 0,-1-1 0,1 0 0,0 0 0,-1 0 0,1 0 0,0 0 0,-1 0 0,0 0 0,1 0 0,-1 0 0,0 0 0,0-1 0,0 1 0,1 0 0,-1-1 0,0 1 0,1 0 0,-1-1 0,0 1 0,1-1 0,-1 1 0,0-1 0,1 0 0,-1 0 0,-2-1 0,1 0 0,0 0 0,0 0 0,1-1 0,-1 1 0,0-1 0,1 1 0,0-1 0,-1 1 0,1-1 0,0 0 0,-1-2 0,15 22 0,22 64 0,-13-24 0,-18-45 0,2 23 0,3 7 0,11 35 0,-16-59 0,3 34 0,-3 54 0,3-75 0,-1-2 0,-2-9 0,-1 9 0,-1 51 0,-1 26 0,-2-97 0,0 1 0,-1-1 0,-4 11 0,4-12 0,0 0 0,0 1 0,0-1 0,0 16 0,-1 131 0,3-131 0,0-16 0,1 1 0,-2 0 0,0 0 0,0 0 0,-4 16 0,-20 57 0,21-66 0,0 0 0,0-1 0,2 1 0,0 0 0,1 20 0,0-30 0,0 1 0,0-1 0,0 1 0,-1-1 0,-3 8 0,3-6 0,-1 0 0,-2 15 0,3-9 45,-1-1-1,-8 24 1,-3 13-1544,13-46-5327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15.906"/>
    </inkml:context>
    <inkml:brush xml:id="br0">
      <inkml:brushProperty name="width" value="0.35" units="cm"/>
      <inkml:brushProperty name="height" value="0.35" units="cm"/>
      <inkml:brushProperty name="color" value="#005D9D"/>
    </inkml:brush>
  </inkml:definitions>
  <inkml:trace contextRef="#ctx0" brushRef="#br0">540 353 24575,'-1'13'0,"0"0"0,-1 0 0,0 0 0,-5 18 0,-22 49 0,20-57 0,-125 264 0,122-264 0,9-20 0,3-6 0,5-12 0,21-33 0,49-71 0,44-38 0,-81 108 0,90-109 0,-105 134 0,1 0 0,1 1 0,54-37 0,-23 29 0,-86 67 0,-267 337 0,236-294 0,33-44 0,18-28 0,10-7 0,0 0 0,0 0 0,0 0 0,0 1 0,0-1 0,0 0 0,-1 0 0,1 0 0,0 0 0,0 0 0,0 0 0,0 0 0,0 0 0,0 0 0,0 0 0,-1 0 0,1-1 0,0 1 0,0 0 0,0 0 0,0 0 0,0 0 0,0 0 0,0 0 0,0 0 0,-1 0 0,1 0 0,0 0 0,0 0 0,0 0 0,0 0 0,0 0 0,0-1 0,0 1 0,0 0 0,0 0 0,0 0 0,0 0 0,0 0 0,0 0 0,0 0 0,0 0 0,0-1 0,0 1 0,0 0 0,3-20 0,8-11 0,2 1 0,24-43 0,-19 40 0,15-27 0,3 1 0,2 2 0,3 1 0,79-82 0,-66 80 0,-46 45 0,-8 13 0,0 0 0,0 0 0,1 0 0,-1 0 0,0-1 0,0 1 0,0 0 0,0 0 0,0 0 0,0-1 0,0 1 0,0 0 0,0 0 0,0 0 0,0 0 0,0-1 0,0 1 0,0 0 0,0 0 0,0 0 0,0 0 0,0-1 0,-1 1 0,1 0 0,0 0 0,0 0 0,0 0 0,0-1 0,0 1 0,0 0 0,0 0 0,0 0 0,-1 0 0,-1-1 0,1 1 0,-1 0 0,0 0 0,1 0 0,-1 1 0,0-1 0,1 0 0,-1 1 0,0-1 0,1 1 0,-4 1 0,-40 15 0,-63 35 0,-36 31 0,83-46 0,51-31 0,-241 146 0,11 17 0,234-165 0,-16 15 0,21-18 0,0-1 0,0 1 0,1 0 0,-1-1 0,1 1 0,-1 0 0,0 0 0,1-1 0,-1 1 0,1 0 0,0 0 0,-1 0 0,1 0 0,0 0 0,-1 0 0,1 0 0,0 0 0,0 0 0,0 0 0,0 1 0,0-1 0,1 0 0,-1-1 0,0 1 0,1-1 0,-1 1 0,1-1 0,0 1 0,-1-1 0,1 1 0,-1-1 0,1 0 0,0 1 0,-1-1 0,1 0 0,0 1 0,-1-1 0,1 0 0,0 0 0,-1 0 0,1 0 0,0 0 0,0 0 0,-1 0 0,1 0 0,0 0 0,0 0 0,-1 0 0,1 0 0,0 0 0,26-7 0,-7-1 0,0-1 0,0-1 0,18-13 0,-23 14 0,193-111-251,283-120 0,-423 212 172,233-92 57,-272 107 93,-22 9 36,-1 1-1,0 1 0,0-1 1,14-3-1,-20 6-106,1 0 0,-1 0 0,0 0 0,0 0 0,1 0 0,-1 0 0,0 0 0,1 0 0,-1 0 0,0 0 0,0 0 0,1 0 0,-1 0 0,0 0 0,1 0 0,-1 0 0,0 0 0,0 0 0,1 1 0,-1-1 0,0 0 0,0 0 0,1 0 0,-1 0 0,0 0 0,0 1 0,1-1 0,-1 0 0,0 0 0,0 1 0,0-1 0,0 0 0,1 0 0,-1 1 0,0-1 0,0 0 0,0 0 0,0 1 0,0-1 0,0 0 0,0 0 0,0 1 0,0-1 0,0 0 0,0 1 0,0-1 0,0 0 0,0 0 0,0 1 0,0-1 0,0 0 0,0 1 0,0-1 0,-7 18 0,-1-4 0,-1 0 0,0-1 0,-17 19 0,-39 35 0,50-52 0,-26 27 0,-54 72 0,56-67 0,23-28 0,-19 27 0,-7 24 0,24-38 0,-2 0 0,-41 51 0,23-43 0,1-1 0,-52 74 0,83-103 0,0 1 0,0 0 0,2 0 0,-1 0 0,1 1 0,1 0 0,-4 23 0,5-24 0,-2 0 0,-6 17 0,6-18 0,0 0 0,1 0 0,-4 19 0,4 31-1365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14.102"/>
    </inkml:context>
    <inkml:brush xml:id="br0">
      <inkml:brushProperty name="width" value="0.025" units="cm"/>
      <inkml:brushProperty name="height" value="0.025" units="cm"/>
      <inkml:brushProperty name="color" value="#005D9D"/>
    </inkml:brush>
  </inkml:definitions>
  <inkml:trace contextRef="#ctx0" brushRef="#br0">866 1164 24575,'0'-9'0,"1"0"0,1 0 0,3-15 0,-2 16 0,-1-1 0,-1 1 0,0-1 0,1-11 0,-1 4 0,0 1 0,1-1 0,7-25 0,3-20 0,-5 9 0,-2 18 0,0-54 0,-4 1 0,1 42 0,-2 1 0,-9-63 0,5 90 0,2-1 0,0 1 0,1-1 0,1 0 0,2-28 0,12-42 0,-14 88 0,0-1 0,0 1 0,0 0 0,0-1 0,0 1 0,0 0 0,0 0 0,0-1 0,0 1 0,0 0 0,0 0 0,0-1 0,0 1 0,0 0 0,1-1 0,-1 1 0,0 0 0,0 0 0,0 0 0,0-1 0,0 1 0,1 0 0,-1 0 0,0-1 0,0 1 0,0 0 0,1 0 0,-1 0 0,0 0 0,0-1 0,1 1 0,-1 0 0,0 0 0,0 0 0,1 0 0,4 9 0,3 16 0,5 44 0,7 104 0,-18 45 0,-3-171 0,-5 215 0,6-260 0,-1 0 0,1 0 0,0-1 0,0 1 0,-1-1 0,1 1 0,-1 0 0,-1 2 0,-2-2 0,-1-10 0,0-8 0,1 1 0,1-1 0,0 0 0,0-21 0,3-69 0,1 59 0,-2-19 0,0 23 0,4-43 0,0 48 0,-2 0 0,-2 0 0,-7-50 0,6 52 0,2-40 0,0 52 0,0 801 0,11-952 0,-1 39 0,-9-68 0,0-8 0,6 157 0,-4 38 0,1-28 0,-4-139 0,0 355 0,-1 187 0,-12-231 0,7-88 0,-1 70 0,4 12 0,1-103 0,0 0 0,-2 0 0,0-1 0,-11 30 0,-28 70 0,42-115 0,1 1 0,-1-1 0,1 1 0,-1 0 0,1 0 0,0 4 0,-2 11 0,-1-53 0,5 21 0,0 0 0,2 1 0,5-19 0,-4 18 0,0-1 0,3-25 0,-8 36 0,1 0 0,0 1 0,0-1 0,0 0 0,1 1 0,-1-1 0,3-3 0,-3 6 0,0 0 0,-1-1 0,1 1 0,0 0 0,-1 0 0,1 0 0,0 0 0,0 1 0,0-1 0,0 0 0,0 0 0,0 0 0,0 1 0,0-1 0,0 1 0,0-1 0,1 1 0,-1-1 0,0 1 0,0-1 0,0 1 0,1 0 0,-1 0 0,0 0 0,2 0 0,-3 0 0,-1-1 0,1 1 0,0 0 0,-1 0 0,1 0 0,-1 0 0,1 0 0,0 0 0,-1 0 0,1 0 0,0 0 0,-1 0 0,1 0 0,-1 0 0,1 0 0,0 0 0,-1 0 0,1 0 0,0 0 0,-1 1 0,1-1 0,0 0 0,-1 0 0,1 0 0,0 1 0,-1-1 0,1 0 0,0 0 0,-1 1 0,1-1 0,0 0 0,0 0 0,0 1 0,-1-1 0,1 0 0,0 1 0,0-1 0,0 0 0,0 1 0,-1-1 0,1 1 0,0-1 0,0 0 0,0 1 0,0-1 0,0 0 0,0 1 0,0-1 0,0 1 0,0-1 0,0 0 0,0 1 0,1-1 0,-1 0 0,0 1 0,0-1 0,0 0 0,0 1 0,1-1 0,-1 0 0,0 1 0,0-1 0,1 1 0,-3-2 0,1 0 0,0 0 0,-1-1 0,1 1 0,0 0 0,0 0 0,0-1 0,0 1 0,0-1 0,0 1 0,0-1 0,0 1 0,0-1 0,0-2 0,-5-26 0,4 19 0,2-12 0,-1-7 0,0 29 0,1 0 0,0 0 0,0 0 0,-1 0 0,1-1 0,-1 1 0,1 0 0,-1 0 0,1 0 0,-1 0 0,0 0 0,1 0 0,-1 1 0,0-1 0,0 0 0,0 0 0,0 0 0,0 1 0,0-1 0,-2 0 0,3 0 0,0 1 0,0 0 0,0 0 0,0 0 0,0 0 0,-1 0 0,1 0 0,0 0 0,0 0 0,0 0 0,0 0 0,-1 0 0,1 0 0,0 0 0,0 0 0,0 0 0,0 0 0,-1 0 0,1 0 0,0 0 0,0 0 0,0 1 0,0-1 0,-1 0 0,1 0 0,0 0 0,0 0 0,0 0 0,0 0 0,0 0 0,0 0 0,-1 1 0,1-1 0,0 0 0,0 0 0,0 0 0,-2 9 0,2 12 0,0-19 0,0 17 0,0-1 0,-1 1 0,-1-1 0,-7 32 0,-6 24 0,5-36 0,-5 58 0,5-57 0,5-17 0,-8 15 0,9-28 0,1 1 0,-4 14 0,5-16 0,-1 1 0,1 0 0,-2-1 0,1 0 0,-10 15 0,2-3 0,9-15 0,0 1 0,0-1 0,0 1 0,-1 7 0,2-9 0,0 0 0,0 1 0,0-1 0,-1 0 0,1 1 0,-1-1 0,0 0 0,-4 5 0,-88 111 0,67-84 0,-61 75 0,-16 18 0,10-19 0,87-102 0,0 0 0,-1-1 0,0 0 0,0 0 0,-11 6 0,-49 28 0,45-28 0,10-5 0,-121 75 0,124-79 120,10-4-157,-1 0 0,1 0 0,0 0-1,0 0 1,0 0 0,-1 0 0,1 0 0,0 0 0,0 0 0,-1 0 0,1 0-1,0 0 1,0 0 0,-1 0 0,1 0 0,0 0 0,0-1 0,0 1 0,-1 0-1,1 0 1,0 0 0,0 0 0,0-1 0,0 1 0,-1 0 0,1 0 0,0 0-1,0-1 1,0 1 0,0 0 0,0 0 0,0-1 0,0 1 0,0 0 0,-1 0-1,1 0 1,0-1 0,0 1 0,0 0 0,0-5-6789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19.398"/>
    </inkml:context>
    <inkml:brush xml:id="br0">
      <inkml:brushProperty name="width" value="0.025" units="cm"/>
      <inkml:brushProperty name="height" value="0.025" units="cm"/>
      <inkml:brushProperty name="color" value="#005D9D"/>
    </inkml:brush>
  </inkml:definitions>
  <inkml:trace contextRef="#ctx0" brushRef="#br0">848 0 24575,'-3'1'0,"0"0"0,0 0 0,1 0 0,-1 0 0,0 0 0,1 1 0,-1-1 0,1 1 0,-1-1 0,1 1 0,0 0 0,-2 2 0,-13 9 0,-12 4 0,1 2 0,-44 38 0,49-35 0,1 2 0,1 0 0,-20 31 0,12-17 0,-43 44 0,52-60 0,-16 26 0,33-45 0,-107 156 0,92-132 0,-18 34 0,5-5 0,17-32 0,2 2 0,-17 51 0,0 0 0,-25 42 0,31-52 0,0 0 0,17-53 0,2 0 0,-7 31 0,14-79 0,10-45-1365,-11 72-5461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29.401"/>
    </inkml:context>
    <inkml:brush xml:id="br0">
      <inkml:brushProperty name="width" value="0.025" units="cm"/>
      <inkml:brushProperty name="height" value="0.025" units="cm"/>
      <inkml:brushProperty name="color" value="#005D9D"/>
    </inkml:brush>
  </inkml:definitions>
  <inkml:trace contextRef="#ctx0" brushRef="#br0">761 0 24575,'-2'3'0,"-1"1"0,1-1 0,-1 0 0,0 0 0,0 0 0,-1-1 0,1 1 0,-5 2 0,-12 10 0,-33 42 0,31-32 0,-34 30 0,16-15 0,9-9 0,7-6 0,0 1 0,-28 42 0,24-31 0,-86 121 0,42-42 0,51-77 0,13-22 0,-16 22 0,13-20 0,0 0 0,1 0 0,2 2 0,0-1 0,0 1 0,-5 31 0,5-19 0,-17 46 0,0-21 0,26-62 0,-1 0 0,0 0 0,0 0 0,0 0 0,0-5 0,-1-10 0,2 4 0,1 0 0,1 0 0,0 0 0,1 1 0,1-1 0,7-15 0,-12 30 0,0 0 0,0 0 0,0 0 0,0 0 0,0 0 0,0 0 0,1 0 0,-1 0 0,0 0 0,0 0 0,0 1 0,0-1 0,0 0 0,0 0 0,0 0 0,0 0 0,0 0 0,0 0 0,1 0 0,-1 0 0,0 0 0,0 0 0,0 0 0,0 0 0,0 0 0,0 0 0,0 0 0,0 0 0,1 0 0,-1 0 0,0 0 0,0 0 0,0 0 0,0 0 0,0 0 0,0 0 0,0 0 0,0 0 0,0-1 0,1 1 0,-1 0 0,0 0 0,0 0 0,0 0 0,0 0 0,0 0 0,0 0 0,0 0 0,0 0 0,0 0 0,0 0 0,0-1 0,0 1 0,0 0 0,0 0 0,0 0 0,0 0 0,0 0 0,0 0 0,0 0 0,0 0 0,0-1 0,0 1 0,0 0 0,0 0 0,2 13 0,-2 18 0,-1-21 0,-1 8 0,-4 22 0,5-36 0,0 0 0,0 1 0,-1-1 0,1 0 0,-1 0 0,0 0 0,0 0 0,-1 0 0,1 0 0,-5 5 0,7-9 0,0 0 0,-1 1 0,1-1 0,0 0 0,0 0 0,0 0 0,-1 1 0,1-1 0,0 0 0,0 0 0,-1 0 0,1 1 0,0-1 0,0 0 0,-1 0 0,1 0 0,0 0 0,0 0 0,-1 0 0,1 0 0,0 0 0,-1 0 0,1 0 0,0 0 0,-1 0 0,1 0 0,0 0 0,0 0 0,-1 0 0,1 0 0,0 0 0,-1 0 0,1 0 0,0 0 0,0 0 0,-1 0 0,1-1 0,-5-12 0,3-21 0,2 31 0,1-11 0,1 1 0,4-17 0,-3 13 0,0 9 0,0 0 0,0 0 0,1 1 0,0-1 0,0 1 0,1 0 0,7-9 0,2-4 0,0-1 0,71-105 0,-76 113 0,-1-2 0,0 1 0,7-18 0,-9 16 0,2 0 0,14-23 0,-18 32 0,0 0 0,0 0 0,-1 0 0,3-11 0,-3 11 0,-1 0 0,1 0 0,0 1 0,1-1 0,4-6 0,-8 13 0,0 0 0,0 0 0,0 0 0,0 0 0,0 0 0,0 0 0,0 0 0,0 1 0,0-1 0,0 0 0,0 0 0,0 0 0,0 0 0,0 0 0,0 0 0,0 0 0,0 0 0,0 0 0,0 0 0,0 0 0,0 0 0,0 0 0,0 0 0,0 0 0,0 0 0,0 0 0,1 0 0,-1 0 0,0 0 0,0 0 0,0 1 0,0-1 0,0 0 0,0 0 0,0 0 0,0 0 0,0 0 0,0 0 0,0 0 0,0 0 0,0 0 0,0 0 0,1 0 0,-1 0 0,0-1 0,0 1 0,0 0 0,0 0 0,0 0 0,0 0 0,0 0 0,0 0 0,0 0 0,0 0 0,0 0 0,0 0 0,0 0 0,0 0 0,0 0 0,0 0 0,0 0 0,0 0 0,0 0 0,1 0 0,-1 0 0,0 0 0,0 0 0,0-1 0,0 1 0,0 9 0,-2 10 0,-2 0 0,-1-1 0,-11 26 0,11-34 0,1-1 0,-1 0 0,0 0 0,-1-1 0,0 1 0,-9 9 0,15-17 0,0-1 0,-1 0 0,1 1 0,-1-1 0,1 1 0,0-1 0,-1 1 0,1-1 0,-1 0 0,1 1 0,-1-1 0,1 0 0,-1 0 0,1 1 0,-1-1 0,1 0 0,-1 0 0,1 0 0,-1 0 0,0 1 0,1-1 0,-1 0 0,1 0 0,-1 0 0,0 0 0,0-1 0,1 1 0,-1 0 0,1-1 0,0 1 0,-1-1 0,1 1 0,0-1 0,-1 0 0,1 1 0,0-1 0,-1 1 0,1-1 0,0 0 0,0 1 0,0-1 0,0 1 0,0-1 0,0 0 0,0-1 0,0-1 0,0-1 0,0 0 0,0 0 0,1 0 0,0 1 0,0-1 0,1-4 0,3-1-77,-3 6-66,-1 1 0,1-1-1,-1 0 1,0 0 0,0 1 0,0-1 0,0 0 0,0-4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35.806"/>
    </inkml:context>
    <inkml:brush xml:id="br0">
      <inkml:brushProperty name="width" value="0.025" units="cm"/>
      <inkml:brushProperty name="height" value="0.025" units="cm"/>
      <inkml:brushProperty name="color" value="#005D9D"/>
    </inkml:brush>
  </inkml:definitions>
  <inkml:trace contextRef="#ctx0" brushRef="#br0">385 394 24575,'0'0'0,"0"0"0,0 0 0,0 0 0,-1 0 0,2 0 0,-1 0 0,0 0 0,0 0 0,0 0 0,0 0 0,0 0 0,0 0 0,0 0 0,0 0 0,0 1 0,0-1 0,0 0 0,0 0 0,0 0 0,0 0 0,0 0 0,0 0 0,0 0 0,0 0 0,0 0 0,0 0 0,0 0 0,0 0 0,0 0 0,0 0 0,0 0 0,0 0 0,0 0 0,1 0 0,-1 0 0,0 0 0,0 0 0,0 0 0,0 0 0,0 0 0,0 0 0,0 0 0,0 0 0,0 0 0,0 0 0,0 0 0,0 0 0,0 0 0,0 0 0,1 0 0,-1 0 0,0 0 0,0 0 0,0 0 0,0 0 0,0 0 0,0 0 0,0 0 0,6-5 0,9-10 0,-10 10 0,7-6 0,1 1 0,0 1 0,23-14 0,13-8 0,74-69 0,-101 80 0,-12 12 0,18-13 0,-20 15 0,0 0 0,12-12 0,-10 8 0,-27 28 0,-26 35 0,11-12 0,-26 35 0,79-98 0,1 1 0,35-26 0,-45 37 0,0-1 0,11-13 0,7-6 0,-14 15 0,2 0 0,-1 2 0,1 0 0,23-12 0,14-13 0,-67 46 0,0 0 0,-19 20 0,-8 7 0,-71 51 0,49-34 0,56-47 0,-19 18 0,-32 42 0,-20 36 0,46-59 0,20-27 0,-22 25 0,17-24 0,1 2 0,-16 27 0,-34 53 0,-9 25 0,56-96 0,-37 42 0,28-36 0,6-8 0,1 2 0,2 0 0,0 1 0,-14 34 0,29-54 0,0-1 0,0 1 0,-1 10 0,-2 8 0,-12 23 0,13-38 0,-1 1 0,2 0 0,-1 1 0,-1 13 0,1 2 0,2-18 0,1-1 0,-1 18 0,2-17-66,-1 18-1233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22.446"/>
    </inkml:context>
    <inkml:brush xml:id="br0">
      <inkml:brushProperty name="width" value="0.025" units="cm"/>
      <inkml:brushProperty name="height" value="0.025" units="cm"/>
      <inkml:brushProperty name="color" value="#005D9D"/>
    </inkml:brush>
  </inkml:definitions>
  <inkml:trace contextRef="#ctx0" brushRef="#br0">4 0 24575,'-1'1'0,"1"-1"0,0 0 0,-1 0 0,1 1 0,0-1 0,0 0 0,0 1 0,-1-1 0,1 0 0,0 1 0,0-1 0,0 1 0,0-1 0,0 0 0,0 1 0,-1-1 0,1 0 0,0 1 0,0-1 0,0 1 0,0-1 0,1 0 0,-1 1 0,0-1 0,0 1 0,0-1 0,2 13 0,1-1 0,2 1 0,0-1 0,9 18 0,0 0 0,7 7 113,-16-29-606,1 1 1,5 13-1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36.755"/>
    </inkml:context>
    <inkml:brush xml:id="br0">
      <inkml:brushProperty name="width" value="0.025" units="cm"/>
      <inkml:brushProperty name="height" value="0.025" units="cm"/>
      <inkml:brushProperty name="color" value="#005D9D"/>
    </inkml:brush>
  </inkml:definitions>
  <inkml:trace contextRef="#ctx0" brushRef="#br0">24 140 24575,'-2'-3'0,"-1"-1"0,1 1 0,-1-1 0,1 1 0,0-1 0,1 0 0,-1 0 0,0 1 0,1-1 0,0 0 0,0 0 0,0-1 0,1 1 0,-1-6 0,1 3 0,0 0 0,0 0 0,1 0 0,0 0 0,0 0 0,1 0 0,4-12 0,-6 19 0,0 0 0,0-1 0,0 1 0,1-1 0,-1 1 0,0-1 0,0 1 0,1-1 0,-1 1 0,0 0 0,1-1 0,-1 1 0,0 0 0,1-1 0,-1 1 0,0 0 0,1-1 0,-1 1 0,1 0 0,-1 0 0,1 0 0,-1-1 0,0 1 0,1 0 0,-1 0 0,1 0 0,-1 0 0,1 0 0,-1 0 0,2 0 0,-1 0 0,0 0 0,1 1 0,-1-1 0,1 1 0,-1 0 0,0-1 0,0 1 0,1 0 0,-1 0 0,2 1 0,4 5 0,-1 0 0,10 11 0,-14-15 0,9 10-53,-8-10-111,0 0 0,0 0 0,-1 0 0,1 1 0,-1-1 0,0 1 0,3 6 0,-4-6-6662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53.780"/>
    </inkml:context>
    <inkml:brush xml:id="br0">
      <inkml:brushProperty name="width" value="0.025" units="cm"/>
      <inkml:brushProperty name="height" value="0.025" units="cm"/>
      <inkml:brushProperty name="color" value="#005D9D"/>
    </inkml:brush>
  </inkml:definitions>
  <inkml:trace contextRef="#ctx0" brushRef="#br0">200 294 24575,'-4'-2'0,"0"1"0,1-1 0,0 1 0,-1-1 0,1 0 0,0 0 0,0-1 0,-5-3 0,3 1 0,0 1 0,0-1 0,1 0 0,-1 0 0,1-1 0,0 1 0,1-1 0,-1 0 0,1 0 0,0 0 0,1-1 0,-4-9 0,4 11 0,0 0 0,0 0 0,-1 0 0,1 1 0,-6-6 0,-4-10 0,6 9 0,-16-20 0,6 10 0,8 8 0,1 0 0,0 0 0,-7-22 0,35 50 0,-11-1 0,0 1 0,12 24 0,-4-7 0,14 21 0,-22-40 0,0 0 0,1-1 0,22 20 0,-12-13 0,-7-3 0,9 6 0,-16-16 0,-1 1 0,0-1 0,0 1 0,0 1 0,-1-1 0,0 1 0,-1-1 0,6 14 0,-5-11 0,0 0 0,1-1 0,0 1 0,14 16 0,-13-19 0,94 88 0,-95-90 0,0 1 0,9 12 0,9 8 0,-2-3-1365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50.693"/>
    </inkml:context>
    <inkml:brush xml:id="br0">
      <inkml:brushProperty name="width" value="0.025" units="cm"/>
      <inkml:brushProperty name="height" value="0.025" units="cm"/>
      <inkml:brushProperty name="color" value="#005D9D"/>
    </inkml:brush>
  </inkml:definitions>
  <inkml:trace contextRef="#ctx0" brushRef="#br0">0 130 24575,'1'-1'0,"0"1"0,0 0 0,0 0 0,0 0 0,0-1 0,0 1 0,0 0 0,0 0 0,0 1 0,0-1 0,0 0 0,0 0 0,0 0 0,0 1 0,0-1 0,0 0 0,1 1 0,0 0 0,25 9 0,-1 1 0,-1 1 0,0 2 0,31 21 0,-4-2 0,124 65 0,-165-94 0,-22-14 0,-2-2 0,-23-27 0,21 21 0,-30-27 0,21 23 0,1-2 0,-29-36 0,24 25 0,25 31 0,-12-12 0,15 16 0,0 0 0,0 0 0,0 0 0,-1 0 0,1 0 0,0 0 0,0 0 0,0-1 0,0 1 0,0 0 0,0 0 0,0 0 0,0 0 0,0 0 0,0 0 0,0 0 0,0 0 0,0 0 0,-1 0 0,1 0 0,0 0 0,0 0 0,0 0 0,0 0 0,0 0 0,0 0 0,0 0 0,0 0 0,0 0 0,-1 0 0,1 0 0,0 0 0,0 0 0,0 0 0,0 0 0,0 0 0,0 0 0,0 0 0,0 0 0,0 0 0,0 0 0,-1 0 0,1 0 0,0 0 0,0 1 0,0-1 0,0 0 0,0 0 0,0 0 0,0 0 0,2 11 0,4 3 0,0 0 0,1-1 0,9 14 0,11 20 0,-15-18 0,-5-14 0,-1 0 0,2-1 0,13 20 0,-42-79 0,-46-63 0,34 57 0,27 41 0,1 0 0,0-1 0,0 0 0,2 0 0,-6-19 0,9 29 0,0 1 0,0 0 0,0 0 0,0-1 0,0 1 0,0 0 0,0 0 0,0-1 0,0 1 0,0 0 0,0 0 0,0-1 0,0 1 0,0 0 0,0 0 0,0-1 0,0 1 0,0 0 0,1 0 0,-1-1 0,0 1 0,0 0 0,0 0 0,0 0 0,0-1 0,1 1 0,-1 0 0,0 0 0,0 0 0,0-1 0,1 1 0,-1 0 0,0 0 0,0 0 0,1 0 0,10 0 0,12 8 0,-19-4 0,1-1 0,-1 1 0,0 0 0,0 0 0,-1 1 0,1-1 0,-1 1 0,0-1 0,0 1 0,-1 0 0,1 0 0,2 8 0,13 24 0,-15-33 0,0 1 0,0-1 0,0 1 0,-1 0 0,4 8 0,-7-8 0,-5-7 0,-4-7 0,3 0 0,1-1 0,1 1 0,0-1 0,0 0 0,-6-21 0,-1-2 0,6 11 0,5 21 0,1 1 0,0 0 0,0-1 0,0 1 0,0 0 0,0 0 0,0-1 0,0 1 0,0 0 0,0 0 0,1-1 0,-1 1 0,0 0 0,0 0 0,0-1 0,0 1 0,0 0 0,0 0 0,0-1 0,1 1 0,-1 0 0,0 0 0,0 0 0,0-1 0,1 1 0,-1 0 0,1 0 0,-1 0 0,1 0 0,0 0 0,-1 0 0,1 0 0,0 0 0,-1 0 0,1 1 0,-1-1 0,1 0 0,-1 0 0,1 1 0,0-1 0,-1 0 0,1 1 0,-1-1 0,1 1 0,1 1 0,-1-1 0,1 1 0,-1 0 0,0 0 0,0 0 0,0-1 0,0 1 0,0 0 0,0 0 0,0 0 0,0 4 0,0-3 0,0 0 0,0 0 0,1 0 0,-1 0 0,3 4 0,57 80 0,-46-67 0,-8-10 0,1 0 0,8 9 0,4-1 0,29 22 0,-45-36-145,0 0 1,0 0-1,-1 0 0,0 0 0,5 9 0,-7-11-351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58.939"/>
    </inkml:context>
    <inkml:brush xml:id="br0">
      <inkml:brushProperty name="width" value="0.025" units="cm"/>
      <inkml:brushProperty name="height" value="0.025" units="cm"/>
      <inkml:brushProperty name="color" value="#005D9D"/>
    </inkml:brush>
  </inkml:definitions>
  <inkml:trace contextRef="#ctx0" brushRef="#br0">214 217 24575,'-14'-14'0,"2"1"0,-1 1 0,0 1 0,-28-18 0,35 24 0,0 0 0,0-1 0,1 0 0,-1 0 0,1 0 0,-5-9 0,9 13 0,-42-53 0,43 55 0,0 0 0,0 0 0,0 0 0,0 0 0,0 0 0,0 0 0,0 0 0,0 0 0,0 0 0,0 0 0,0 0 0,1 0 0,-1 0 0,0 0 0,0-1 0,0 1 0,0 0 0,0 0 0,0 0 0,0 0 0,0 0 0,0 0 0,0 0 0,0 0 0,0 0 0,0 0 0,0 0 0,0 0 0,0 0 0,0-1 0,0 1 0,0 0 0,0 0 0,0 0 0,0 0 0,0 0 0,0 0 0,0 0 0,0 0 0,0 0 0,0 0 0,0 0 0,0-1 0,0 1 0,0 0 0,0 0 0,0 0 0,0 0 0,0 0 0,0 0 0,0 0 0,0 0 0,0 0 0,0 0 0,0 0 0,0 0 0,-1 0 0,1 0 0,0 0 0,0 0 0,0-1 0,0 1 0,0 0 0,0 0 0,0 0 0,0 0 0,0 0 0,9 3 0,10 6 0,15 16 0,-9-6 0,-10-7 0,0 0 0,27 27 0,-25-22 0,-10-10 0,0 0 0,0 1 0,6 9 0,-10-13 0,0-1 0,0 1 0,0-1 0,0 0 0,7 4 0,11 12 0,-16-15 0,-1 0 0,1 0 0,0 0 0,9 5 0,-9-6 0,1 1 0,-1 0 0,8 8 0,-12-9 0,-6-4 0,-7-4 0,8 1 0,0-1 0,0 0 0,0 0 0,1 0 0,-5-10 0,-11-16 0,11 23 0,0 0 0,0 0 0,-1 1 0,0 0 0,0 1 0,0 0 0,-1 0 0,-17-7 0,25 12 0,-22-11 0,-1-2 0,-41-30 0,7-9 0,58 51 0,-1 0 0,0 0 0,0 0 0,1 0 0,-1 0 0,1 0 0,-2-5 0,3 7 0,0 0 0,-1 0 0,1 0 0,0-1 0,0 1 0,0 0 0,0 0 0,0 0 0,0-1 0,0 1 0,0 0 0,0 0 0,0-1 0,0 1 0,0 0 0,0 0 0,0 0 0,0-1 0,0 1 0,0 0 0,0 0 0,0-1 0,0 1 0,1 0 0,-1 0 0,0 0 0,0 0 0,0-1 0,0 1 0,0 0 0,1 0 0,-1-1 0,1 1 0,0 0 0,0 0 0,-1 0 0,1 0 0,0 1 0,0-1 0,-1 0 0,1 0 0,0 0 0,0 0 0,-1 1 0,1-1 0,0 0 0,0 1 0,5 2 0,-1 1 0,-1-1 0,1 0 0,0 1 0,-1 0 0,6 7 0,23 28 0,-31-36 0,20 28 0,-10-13 0,16 17 0,-20-26 0,-1-1 0,1 1 0,0-2 0,0 1 0,1-1 0,11 8 0,11 5 0,-20-13 0,0 1 0,0-2 0,1 1 0,-1-1 0,2-1 0,23 7 0,-63-28 0,-39-23 0,50 30 0,15 9 0,0-1 0,0 1 0,1 0 0,-1-1 0,0 1 0,1-1 0,-1 1 0,0-1 0,1 0 0,-1 1 0,1-1 0,-1 1 0,1-1 0,-1 0 0,1 0 0,0 1 0,-1-1 0,0-1 0,2 2 0,-1-1 0,0 1 0,1 0 0,-1-1 0,1 1 0,-1 0 0,0 0 0,1-1 0,-1 1 0,1 0 0,-1 0 0,0 0 0,1 0 0,-1 0 0,1 0 0,-1-1 0,1 1 0,-1 0 0,1 0 0,-1 0 0,0 0 0,1 1 0,-1-1 0,1 0 0,-1 0 0,1 0 0,13 3 0,4 4 0,-1 1 0,1 0 0,-1 1 0,20 15 0,15 8 0,-47-30 0,-1 0 0,1 0 0,-1 1 0,0 0 0,0 0 0,0 0 0,0 0 0,-1 1 0,1-1 0,-1 1 0,0 0 0,4 6 0,-2-3 0,0 0 0,0-1 0,0 0 0,1 0 0,0 0 0,0-1 0,0 0 0,1 0 0,10 6 0,-7-8-1365,-5-2-5461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39.780"/>
    </inkml:context>
    <inkml:brush xml:id="br0">
      <inkml:brushProperty name="width" value="0.35" units="cm"/>
      <inkml:brushProperty name="height" value="0.35" units="cm"/>
      <inkml:brushProperty name="color" value="#005D9D"/>
    </inkml:brush>
  </inkml:definitions>
  <inkml:trace contextRef="#ctx0" brushRef="#br0">0 60 24575,'6'-4'0,"-1"0"0,1 1 0,0-1 0,0 1 0,12-4 0,4-2 0,-11 4 0,1 1 0,0 0 0,0 0 0,0 1 0,0 1 0,1 0 0,-1 1 0,0 0 0,21 2 0,-16-1-1365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24.483"/>
    </inkml:context>
    <inkml:brush xml:id="br0">
      <inkml:brushProperty name="width" value="0.35" units="cm"/>
      <inkml:brushProperty name="height" value="0.35" units="cm"/>
      <inkml:brushProperty name="color" value="#005D9D"/>
    </inkml:brush>
  </inkml:definitions>
  <inkml:trace contextRef="#ctx0" brushRef="#br0">25 144 24575,'1'2'0,"1"0"0,-1 0 0,0-1 0,0 1 0,0 0 0,0 0 0,0 3 0,49 159 0,-31-95 0,38 92 0,25-11 0,2 4 0,3 23 0,-69-146 0,2-1 0,0-1 0,39 41 0,-38-49 0,0-1 0,2-1 0,0-1 0,47 28 0,-57-42 0,-2 1 0,-18-5 0,-22-7 0,1 0 0,-29-13 0,26 9 0,-41-9 0,32 13 0,26 6 0,0-2 0,0 0 0,1 0 0,-25-11 0,6 0 0,-45-24 0,66 32 0,0-1 0,0-1 0,1 0 0,-15-15 0,-54-69 0,78 92 0,1 0 0,-1-1 0,1 1 0,-1-1 0,1 1 0,0-1 0,-1 1 0,1-1 0,0 1 0,0-1 0,-1 0 0,1 1 0,0-1 0,0 1 0,0-1 0,0 0 0,0 1 0,0-1 0,0 1 0,0-2 0,0 2 0,0 0 0,1-1 0,-1 1 0,0 0 0,0 0 0,1 0 0,-1-1 0,0 1 0,1 0 0,-1 0 0,0 0 0,1 0 0,-1 0 0,0 0 0,1-1 0,-1 1 0,1 0 0,-1 0 0,0 0 0,1 0 0,-1 0 0,0 1 0,1-1 0,28 7 0,-26-6 0,238 94 0,-69-25 0,-117-50 0,65 14 0,-79-25 0,-1-2 0,1-2 0,71-1 0,-80-4 0,26-1 0,-57 1 0,-1 0 0,0 0 0,0 0 0,0 0 0,0 0 0,0 0 0,0 0 0,0 0 0,0 0 0,0 0 0,1 0 0,-1 0 0,0 0 0,0 0 0,0 0 0,0 0 0,0 0 0,0 0 0,0 0 0,0 0 0,1 0 0,-1 0 0,0 0 0,0 0 0,0 0 0,0 0 0,0 0 0,0 0 0,0 0 0,0 0 0,0 0 0,1 0 0,-1 0 0,0 0 0,0-1 0,0 1 0,0 0 0,0 0 0,0 0 0,0 0 0,0 0 0,0 0 0,0 0 0,0 0 0,0 0 0,0-1 0,0 1 0,0 0 0,0 0 0,0 0 0,0 0 0,0 0 0,0 0 0,0 0 0,0 0 0,0-1 0,0 1 0,0 0 0,0 0 0,0 0 0,0 0 0,0 0 0,-9-6 0,-12-4 0,-92-16 0,5 1 0,81 18 0,-50-23 0,68 26 0,1 0 0,0-1 0,0 0 0,0-1 0,1 0 0,0 0 0,0 0 0,0-1 0,-9-13 0,-46-79 0,35 55 0,-3-6 0,-43-53 0,28 43 0,-29-32 0,62 78 0,0 0 0,0-1 0,-11-23 0,4 3 0,8 14 0,-1 0 0,-14-19 0,8 13 0,2-1 0,0 0 0,2-1 0,-15-44 0,-1-1 0,17 45 0,2-1 0,-9-34 0,18 55 0,1-1 0,0 0 0,1 0 0,0 0 0,1-11 0,10 36 0,-1 6 0,11 43 0,1-2 0,-8-26 0,1 0 0,3-2 0,24 38 0,40 58 0,20 29 0,-53-82 0,-35-54 0,0 0 0,23 26 0,-5-9 0,-15-18 0,38 36 0,1-1 0,-13-11 0,-28-33 0,28 19 0,-15-13 0,-15-9 0,25 19 0,54 30 0,-68-46 0,0-1 0,1-1 0,38 12 0,-44-17 0,-1 1 0,22 12 0,-20-10 0,29 11 0,-22-13 0,38 5 0,-64-12-68,0 1 0,0-1-1,1 0 1,-1 1 0,0-1 0,0 1-1,0-1 1,0 1 0,0-1 0,0 1-1,0 0 1,-1-1 0,1 1 0,0 0-1,0 0 1,0 0 0,-1 0 0,1 0-1,0 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01.122"/>
    </inkml:context>
    <inkml:brush xml:id="br0">
      <inkml:brushProperty name="width" value="0.35" units="cm"/>
      <inkml:brushProperty name="height" value="0.35" units="cm"/>
      <inkml:brushProperty name="color" value="#005D9D"/>
    </inkml:brush>
  </inkml:definitions>
  <inkml:trace contextRef="#ctx0" brushRef="#br0">1 24 24575,'1'-2'0,"1"0"0,0 1 0,0-1 0,0 0 0,0 1 0,0-1 0,0 1 0,1 0 0,-1 0 0,0 0 0,1 0 0,-1 0 0,1 0 0,-1 0 0,1 1 0,2-1 0,6 0 0,1 0 0,13 1 0,-22 0 0,16 1 0,-1 1 0,1 1 0,-1 0 0,0 2 0,24 8 0,53 14 0,-88-26 0,34 8 0,78 27 0,-77-21 0,-2 3 0,70 41 0,-43-17 0,-34-22 0,0 1 0,-2 1 0,-1 2 0,31 30 0,47 79 0,-35-40 0,-39-50 0,-3 2 0,-1 1 0,-3 1 0,25 58 0,4 33 0,-49-117 0,0 1 0,5 31 0,6 19 0,-13-59 0,-1-2 0,-1 0 0,4 20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01.681"/>
    </inkml:context>
    <inkml:brush xml:id="br0">
      <inkml:brushProperty name="width" value="0.35" units="cm"/>
      <inkml:brushProperty name="height" value="0.35" units="cm"/>
      <inkml:brushProperty name="color" value="#005D9D"/>
    </inkml:brush>
  </inkml:definitions>
  <inkml:trace contextRef="#ctx0" brushRef="#br0">374 652 24575,'-69'-185'0,"47"130"0,-6-6 0,-1 2 0,-59-87 0,26 47 0,57 94 0,0 0 0,0 1 0,-1-1 0,1 1 0,-1 1 0,0-1 0,-1 1 0,-12-5 0,8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03.960"/>
    </inkml:context>
    <inkml:brush xml:id="br0">
      <inkml:brushProperty name="width" value="0.35" units="cm"/>
      <inkml:brushProperty name="height" value="0.35" units="cm"/>
      <inkml:brushProperty name="color" value="#005D9D"/>
    </inkml:brush>
  </inkml:definitions>
  <inkml:trace contextRef="#ctx0" brushRef="#br0">73 0 24575,'-5'0'17,"0"1"0,0-1 1,-1 1-1,1 0 0,0 0 0,-6 3 0,9-3-95,0-1 0,0 1 0,0 0-1,0 0 1,1 0 0,-1 0 0,0 1 0,0-1 0,1 0-1,-1 1 1,1-1 0,0 1 0,-1-1 0,1 1 0,0 0-1,0 0 1,0 0 0,-1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04.645"/>
    </inkml:context>
    <inkml:brush xml:id="br0">
      <inkml:brushProperty name="width" value="0.35" units="cm"/>
      <inkml:brushProperty name="height" value="0.35" units="cm"/>
      <inkml:brushProperty name="color" value="#005D9D"/>
    </inkml:brush>
  </inkml:definitions>
  <inkml:trace contextRef="#ctx0" brushRef="#br0">0 1 24575,'2'2'0,"-1"1"0,1 0 0,0-1 0,0 0 0,0 1 0,0-1 0,0 0 0,1 0 0,2 2 0,9 8 0,-7-4-227,0 0-1,1-1 1,0-1-1,1 1 1,14 8-1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05.264"/>
    </inkml:context>
    <inkml:brush xml:id="br0">
      <inkml:brushProperty name="width" value="0.35" units="cm"/>
      <inkml:brushProperty name="height" value="0.35" units="cm"/>
      <inkml:brushProperty name="color" value="#005D9D"/>
    </inkml:brush>
  </inkml:definitions>
  <inkml:trace contextRef="#ctx0" brushRef="#br0">1 0 24575,'0'1'0,"1"0"0,3 2 0,1 0 0,1 1 0,1 1 0,1 1 0,-1-2 0,0-1 0,0 0 0,0-2 0,-1 2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12.750"/>
    </inkml:context>
    <inkml:brush xml:id="br0">
      <inkml:brushProperty name="width" value="0.35" units="cm"/>
      <inkml:brushProperty name="height" value="0.35" units="cm"/>
      <inkml:brushProperty name="color" value="#005D9D"/>
    </inkml:brush>
  </inkml:definitions>
  <inkml:trace contextRef="#ctx0" brushRef="#br0">1 1 24575,'3'0'0,"1"0"0,-1 1 0,1 0 0,-1 0 0,1 0 0,-1 0 0,0 1 0,0-1 0,1 1 0,-1 0 0,0 0 0,-1 0 0,1 0 0,3 4 0,5 5 0,19 22 0,-26-28 0,13 17 0,-4-5 0,1-1 0,24 22 0,-30-30 0,-1 0 0,0 0 0,11 18 0,-8-11 0,28 50 0,-12-19 0,-15-26 0,-1 0 0,9 28 0,-9-23 0,13 25 0,5 13 0,-21-44 0,2 0 0,11 18 0,16 30 0,-3-4 0,-15-29 0,16 39 0,9 21 0,-36-79 0,-1-1 0,0 1 0,-1 0 0,5 32 0,-10-46-97,0 0-1,0 0 1,0 0-1,0 0 1,0-1-1,0 1 1,0 0-1,0 0 1,0 0-1,-1 0 1,1 0-1,0 0 0,-1 1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14.165"/>
    </inkml:context>
    <inkml:brush xml:id="br0">
      <inkml:brushProperty name="width" value="0.35" units="cm"/>
      <inkml:brushProperty name="height" value="0.35" units="cm"/>
      <inkml:brushProperty name="color" value="#005D9D"/>
    </inkml:brush>
  </inkml:definitions>
  <inkml:trace contextRef="#ctx0" brushRef="#br0">358 200 24575,'-139'-79'0,"61"33"0,64 38 0,6 3 0,-1 0 0,0 1 0,-11-4 0,8 3 0,0-1 0,0 0 0,0 0 0,-13-10 0,18 10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15.483"/>
    </inkml:context>
    <inkml:brush xml:id="br0">
      <inkml:brushProperty name="width" value="0.35" units="cm"/>
      <inkml:brushProperty name="height" value="0.35" units="cm"/>
      <inkml:brushProperty name="color" value="#005D9D"/>
    </inkml:brush>
  </inkml:definitions>
  <inkml:trace contextRef="#ctx0" brushRef="#br0">0 0 24575,'86'116'0,"-86"-116"0,1 0 0,-1 1 0,0-1 0,1 1 0,-1-1 0,0 0 0,0 1 0,1-1 0,-1 1 0,0-1 0,0 0 0,0 1 0,1-1 0,-1 1 0,0-1 0,0 1 0,0-1 0,0 1 0,0-1 0,0 1 0,0-1 0,0 1 0,0-1 0,0 1 0,0-1 0,0 1 0,-1-1 0,1 1 0,0 0 0,-1-1 0,0 1 0,1-1 0,-1 1 0,0-1 0,1 1 0,-1-1 0,0 0 0,1 1 0,-1-1 0,0 0 0,0 1 0,1-1 0,-1 0 0,-1 0 0,-1 0 0,1 1 0,-1-1 0,1 0 0,0 0 0,-1 0 0,1-1 0,-1 1 0,1 0 0,0-1 0,-1 0 0,-2-1 0,3 1-97,0 0-1,0 0 1,1-1-1,-1 1 1,1 0-1,-1-1 1,1 0-1,-1 1 1,1-1-1,0 0 1,0 1-1,0-1 0,-1-3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15.948"/>
    </inkml:context>
    <inkml:brush xml:id="br0">
      <inkml:brushProperty name="width" value="0.35" units="cm"/>
      <inkml:brushProperty name="height" value="0.35" units="cm"/>
      <inkml:brushProperty name="color" value="#005D9D"/>
    </inkml:brush>
  </inkml:definitions>
  <inkml:trace contextRef="#ctx0" brushRef="#br0">0 0 24575,'1'1'0,"0"0"0,-1 1 0,1 1 0,-1 1 0,1 0 0,0 0 0,0 1 0,1 2 0,1 1 0,1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02.258"/>
    </inkml:context>
    <inkml:brush xml:id="br0">
      <inkml:brushProperty name="width" value="0.025" units="cm"/>
      <inkml:brushProperty name="height" value="0.025" units="cm"/>
      <inkml:brushProperty name="color" value="#005D9D"/>
    </inkml:brush>
  </inkml:definitions>
  <inkml:trace contextRef="#ctx0" brushRef="#br0">224 144 24575,'-1'-1'0,"1"0"0,0 0 0,-1 0 0,1 0 0,0 0 0,-1 0 0,1 1 0,-1-1 0,1 0 0,-1 0 0,0 0 0,1 0 0,-1 1 0,0-1 0,0 0 0,1 1 0,-1-1 0,0 0 0,0 1 0,-1-1 0,-25-11 0,17 7 0,-5-1 0,11 4 0,0 1 0,1 0 0,-1-1 0,1 0 0,0 0 0,-1 0 0,1 0 0,-5-5 0,46 54 0,-15-22 0,34 54 0,-54-71 0,-8-9 0,-8-11 0,-3-14 0,8 13 0,0 0 0,-1 1 0,-11-13 0,13 14 0,7 11 0,0 0 0,0 0 0,0-1 0,0 1 0,0 0 0,0 0 0,0-1 0,0 1 0,0 0 0,0 0 0,0-1 0,0 1 0,0 0 0,0 0 0,0-1 0,0 1 0,1 0 0,-1 0 0,0 0 0,0-1 0,0 1 0,0 0 0,0 0 0,1 0 0,-1 0 0,0-1 0,0 1 0,1 0 0,0 0 0,0 0 0,0-1 0,0 1 0,0 0 0,0 0 0,0 0 0,0 0 0,0 0 0,0 0 0,0 1 0,0-1 0,0 0 0,0 0 0,0 1 0,0-1 0,0 1 0,0-1 0,0 1 0,1 0 0,8 7 0,-1 1 0,0 0 0,0 0 0,-1 0 0,0 1 0,11 19 0,-15-20 0,-10-12 0,-10-11 0,1-7 0,7 10 0,0 1 0,0 0 0,0 0 0,-19-15 0,-99-64 0,115 79 0,9 8 0,0 0 0,0 1 0,0-1 0,0 0 0,0 1 0,0-1 0,-1 1 0,-3-2 0,19 17 0,-2-4 0,0 0 0,-1 1 0,13 17 0,13 15 0,-17-23 0,11 11 0,-25-26-216,-1-1-1,0 1 0,0 0 1,6 10-1,-9-14-65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31.069"/>
    </inkml:context>
    <inkml:brush xml:id="br0">
      <inkml:brushProperty name="width" value="0.35" units="cm"/>
      <inkml:brushProperty name="height" value="0.35" units="cm"/>
      <inkml:brushProperty name="color" value="#005D9D"/>
    </inkml:brush>
  </inkml:definitions>
  <inkml:trace contextRef="#ctx0" brushRef="#br0">618 1665 24575,'-51'0'0,"-1"2"0,-62 10 0,109-11 0,0 0 0,-1-1 0,1 1 0,0-1 0,0 0 0,-6 0 0,10-1 0,-1 1 0,1 0 0,0-1 0,-1 1 0,1-1 0,0 0 0,0 1 0,-1-1 0,1 0 0,0 0 0,0 1 0,0-1 0,0 0 0,0 0 0,0 0 0,0 0 0,1 0 0,-1-1 0,0 1 0,0 0 0,1 0 0,-1-1 0,1 1 0,-1 0 0,1 0 0,0-1 0,-1-1 0,0-2 0,0 1 0,1-1 0,0 1 0,-1-1 0,2 1 0,-1-1 0,0 0 0,1 1 0,0-1 0,0 1 0,0 0 0,1-1 0,2-5 0,-1 4 0,1 0 0,0 0 0,0 0 0,0 1 0,1-1 0,0 1 0,9-8 0,4 0 0,0 1 0,0 1 0,1 0 0,32-12 0,193-75 0,109-47 0,-234 102 0,-36 15 0,-77 26 0,0 0 0,-1 0 0,0-1 0,1 0 0,-1 0 0,0-1 0,0 1 0,0-1 0,-1 0 0,0 0 0,1 0 0,-1-1 0,-1 0 0,1 0 0,-1 0 0,6-10 0,-5 6 0,0 0 0,-1 0 0,0-1 0,-1 1 0,1-1 0,-2 0 0,1-10 0,-2-70 0,-1 39 0,1 35 0,0 1 0,-2-1 0,0 1 0,0 0 0,-2-1 0,1 1 0,-2 0 0,0 1 0,-1-1 0,-1 1 0,-12-20 0,-58-97 0,77 130 0,0 1 0,0 0 0,0 0 0,-1 0 0,1 0 0,0 0 0,0-1 0,0 1 0,0 0 0,-1 0 0,1 0 0,0 0 0,0 0 0,0 0 0,0 0 0,-1 0 0,1 0 0,0 0 0,0 0 0,0 0 0,-1 0 0,1 0 0,0 0 0,0 0 0,0 0 0,-1 0 0,1 0 0,0 0 0,0 0 0,0 0 0,-1 0 0,1 0 0,0 1 0,0-1 0,0 0 0,0 0 0,0 0 0,-1 0 0,1 0 0,0 0 0,0 1 0,0-1 0,0 0 0,0 0 0,0 0 0,0 0 0,-1 1 0,1-1 0,0 0 0,0 0 0,-7 13 0,6-11 0,-99 169 0,44-78 0,34-60 0,-2-1 0,-1-1 0,-47 45 0,-16 18 0,54-52 0,1 1 0,2 2 0,2 1 0,2 1 0,2 2 0,-20 55 0,45-101 0,-2 0 0,1 0 0,0 0 0,0 0 0,1 0 0,-1 0 0,0 7 0,1-10 0,1 1 0,-1 0 0,0-1 0,0 1 0,0 0 0,1-1 0,-1 1 0,0 0 0,1-1 0,-1 1 0,0 0 0,1-1 0,-1 1 0,1-1 0,-1 1 0,1-1 0,-1 1 0,1-1 0,0 0 0,-1 1 0,1-1 0,-1 0 0,1 1 0,0-1 0,-1 0 0,1 0 0,0 1 0,0-1 0,-1 0 0,1 0 0,0 0 0,-1 0 0,1 0 0,0 0 0,0 0 0,0 0 0,16-2 0,-1 0 0,0 0 0,0-1 0,-1-1 0,27-11 0,4 0 0,107-25 0,24-8 0,-5-14 0,-154 54 0,0-1 0,19-14 0,-31 19 0,0 0 0,0-1 0,0 0 0,-1-1 0,1 1 0,-1-1 0,-1 0 0,8-11 0,-12 17 0,0-1 0,1 1 0,-1-1 0,0 1 0,0-1 0,1 1 0,-1-1 0,0 1 0,0-1 0,0 1 0,0-1 0,0 1 0,0-1 0,0 1 0,0-1 0,0 1 0,0-1 0,0 0 0,-6 0 0,-14 11 0,18-9 0,-56 29 0,0-3 0,-81 25 0,-128 23 0,107-39 0,106-19 0,-63 30 0,22-7 0,36-16 0,32-12 0,0-2 0,0 0 0,-30 5 0,-217 37 0,259-47 0,10-2 0,11-1 0,1-2 0,0-1 0,-1 0 0,1 0 0,0 0 0,-1-1 0,1 0 0,10-5 0,-3 1 0,0-1 0,16-11 0,7-6 0,-11 8 0,-1-2 0,41-35 0,-54 42 0,0 1 0,1 0 0,14-7 0,10-7 0,-22 14 0,0 2 0,1 0 0,34-12 0,-30 12 0,-5 2 0,1-1 0,-2-1 0,1 0 0,-1-1 0,0-1 0,-1 0 0,18-18 0,21-26 0,-38 37 0,2 1 0,0 0 0,0 1 0,33-22 0,-25 20 0,-1 0 0,27-27 0,-49 42 0,15-12 0,-1-2 0,0 0 0,16-25 0,-8 13 0,-17 22 0,-1-1 0,0 1 0,8-13 0,1-13 0,-1 0 0,-2 0 0,9-36 0,-16 53 0,0 1 0,2 0 0,0-1 0,0 2 0,2-1 0,-1 1 0,2 0 0,11-13 0,-5 4 0,0-1 0,-1 0 0,12-29 0,2-26 0,-19 58 0,45-112 0,-1-2 0,-47 114-119,-3 9 182,1 1-1,0 0 1,6-12 0,-8 19-163,0 1 0,0-1 1,0 0-1,0 1 0,0-1 0,1 1 0,-1 0 1,1 0-1,-1 0 0,1 0 0,0 0 0,0 1 1,0-1-1,5-2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9:04.711"/>
    </inkml:context>
    <inkml:brush xml:id="br0">
      <inkml:brushProperty name="width" value="0.025" units="cm"/>
      <inkml:brushProperty name="height" value="0.025" units="cm"/>
      <inkml:brushProperty name="color" value="#005D9D"/>
    </inkml:brush>
  </inkml:definitions>
  <inkml:trace contextRef="#ctx0" brushRef="#br0">283 129 24575,'0'-2'0,"0"1"0,-1 0 0,1-1 0,-1 1 0,0 0 0,1 0 0,-1-1 0,0 1 0,0 0 0,0 0 0,0 0 0,0 0 0,0 0 0,0 0 0,0 1 0,0-1 0,0 0 0,0 0 0,-3 0 0,-25-12 0,24 11 0,2 0 0,-1 1 0,0 0 0,0 0 0,0 0 0,1 0 0,-1 0 0,-5 1 0,9 0 0,0 0 0,0 0 0,0 0 0,-1 0 0,1 0 0,0 0 0,0 0 0,0 0 0,0 0 0,-1 0 0,1 0 0,0 0 0,0 0 0,0 0 0,0 1 0,0-1 0,-1 0 0,1 0 0,0 0 0,0 0 0,0 0 0,0 1 0,0-1 0,0 0 0,0 0 0,0 0 0,0 0 0,0 0 0,-1 1 0,1-1 0,0 0 0,0 0 0,0 0 0,0 1 0,0-1 0,0 0 0,0 0 0,0 0 0,0 1 0,4 9 0,7 7 0,-7-13 0,-3-3 0,0 0 0,0 1 0,0-1 0,0 0 0,0 0 0,0 1 0,0-1 0,0 1 0,0-1 0,-1 0 0,1 1 0,0 2 0,-21-18 0,9 4 0,0 1 0,-1 1 0,-15-8 0,-59-36 0,36 25-1365,45 23-5461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47.183"/>
    </inkml:context>
    <inkml:brush xml:id="br0">
      <inkml:brushProperty name="width" value="0.35" units="cm"/>
      <inkml:brushProperty name="height" value="0.35" units="cm"/>
      <inkml:brushProperty name="color" value="#005D9D"/>
    </inkml:brush>
  </inkml:definitions>
  <inkml:trace contextRef="#ctx0" brushRef="#br0">133 117 24575,'-31'8'0,"1"1"0,-40 19 0,69-28 0,4-3 0,15-11 0,26-16 0,-15 15 0,0 0 0,1 3 0,1 0 0,0 2 0,0 1 0,49-7 0,28-7 0,-97 21-1365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48.655"/>
    </inkml:context>
    <inkml:brush xml:id="br0">
      <inkml:brushProperty name="width" value="0.35" units="cm"/>
      <inkml:brushProperty name="height" value="0.35" units="cm"/>
      <inkml:brushProperty name="color" value="#005D9D"/>
    </inkml:brush>
  </inkml:definitions>
  <inkml:trace contextRef="#ctx0" brushRef="#br0">448 0 24575,'-10'9'0,"0"-2"0,0 1 0,-15 7 0,-14 12 0,-19 16 0,-23 19 0,63-47 0,5-6 0,1 2 0,1-1 0,0 1 0,0 1 0,-16 23 0,19-24 0,-1 0 0,-11 12 0,9-10 0,-6 7-56,14-15-90,-1 0 1,0 0 0,0 0-1,-1-1 1,1 0-1,-1 0 1,0 0-1,-8 5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09.089"/>
    </inkml:context>
    <inkml:brush xml:id="br0">
      <inkml:brushProperty name="width" value="0.025" units="cm"/>
      <inkml:brushProperty name="height" value="0.025" units="cm"/>
      <inkml:brushProperty name="color" value="#005D9D"/>
    </inkml:brush>
  </inkml:definitions>
  <inkml:trace contextRef="#ctx0" brushRef="#br0">0 4 24575,'0'0'0,"0"-1"0,0 1 0,1 0 0,-1 0 0,0 0 0,0 0 0,0-1 0,0 1 0,0 0 0,1 0 0,-1 0 0,0 0 0,0 0 0,0-1 0,1 1 0,-1 0 0,0 0 0,0 0 0,0 0 0,1 0 0,-1 0 0,0 0 0,0 0 0,1 0 0,-1 0 0,0 0 0,0 0 0,0 0 0,1 0 0,-1 0 0,0 0 0,0 0 0,1 0 0,-1 0 0,0 1 0,0-1 0,0 0 0,1 0 0,-1 0 0,0 0 0,0 1 0,13 4 0,-11-4 0,24 10 0,0 0 0,25 17 0,-33-17 0,1 2 0,28 13 0,37 5 0,-56-22 0,-18-5 0,-31-6 0,10-1 0,1 1 0,-1-1 0,1-1 0,-11-5 0,14 6 0,-1-1 0,0 1 0,0 1 0,0-1 0,0 1 0,-1 1 0,-16-2 0,15 2 0,0 0 0,0-1 0,0 0 0,0 0 0,-10-5 0,-8-1 0,9 5 0,15 3 0,0 0 0,0-1 0,1 1 0,-1-1 0,0 0 0,1 0 0,-5-2 0,8 3 0,0 0 0,0 0 0,0 0 0,-1 0 0,1 0 0,0 0 0,0 0 0,0-1 0,0 1 0,0 0 0,0 0 0,0 0 0,0 0 0,0 0 0,0 0 0,0 0 0,0 0 0,0 0 0,0 0 0,0 0 0,0 0 0,0 0 0,0 0 0,0 0 0,0 0 0,0 0 0,0 0 0,0 0 0,0-1 0,0 1 0,0 0 0,0 0 0,0 0 0,0 0 0,0 0 0,0 0 0,0 0 0,0 0 0,0 0 0,0 0 0,0 0 0,0 0 0,0 0 0,0 0 0,0 0 0,0 0 0,0-1 0,0 1 0,0 0 0,0 0 0,0 0 0,0 0 0,0 0 0,0 0 0,0 0 0,0 0 0,0 0 0,0 0 0,6-2 0,7 1 0,8 3 0,39 9 0,-50-9 0,0 1 0,-6-2 0,-10-3 0,-21-9 0,15 8 0,1-2 0,-16-8 0,38 18 0,1-1 0,21 6 0,19 5 0,-32-7 0,37 8 0,1 1 0,-39-11 0,0-1 0,23 4 0,10-2 0,-36-3 0,1 1 0,28 14 0,-5 2 0,-29-15 0,-1 0 0,2-1 0,-1 0 0,15 5 0,-11-8 0,-12-2 0,0 1 0,1-1 0,-1 1 0,0-1 0,0 1 0,0 0 0,0 0 0,0 0 0,0 1 0,0-1 0,-1 1 0,6 3 0,-10-4 0,0-1 0,0 1 0,0-1 0,0 1 0,0-1 0,0 0 0,-5 0 0,-9-2 0,-1-1 0,0-1 0,0 0 0,1-1 0,0-1 0,-29-14 0,20 8 0,-39-12 0,45 18 0,-11-2 0,24 6-1365,1 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56.198"/>
    </inkml:context>
    <inkml:brush xml:id="br0">
      <inkml:brushProperty name="width" value="0.35" units="cm"/>
      <inkml:brushProperty name="height" value="0.35" units="cm"/>
      <inkml:brushProperty name="color" value="#005D9D"/>
    </inkml:brush>
  </inkml:definitions>
  <inkml:trace contextRef="#ctx0" brushRef="#br0">168 0 24575,'-5'49'0,"3"-36"0,-1 26 0,3-11 0,1-6 0,-2 27 0,-1-43 0,1 0 0,-1 0 0,0-1 0,0 1 0,-1 0 0,-4 7 0,-9 21 0,12-20 0,-8 29 0,10-24 0,1 32 0,-2 9 0,2-52 0,-2 0 0,1 0 0,-1 0 0,0 0 0,-6 10 0,0-1 0,-4 8 0,10-19 0,0 0 0,0 0 0,0 0 0,1 0 0,0 0 0,0 0 0,0 1 0,1-1 0,-1 8 0,-4 31 0,3-33 0,2-1 0,-2 20 0,2 62 0,2 55 0,4-100 0,0 18 0,-6-46 0,-1 0 0,-7 33 0,4-27 0,-6 30 0,9-49 0,1 1 0,1 0 0,-1-1 0,2 1 0,-1 0 0,1 0 0,0-1 0,3 12 0,1 18 0,4 7 0,-4-21 0,-2-10 0,0 6 0,11 31 0,5-6 0,5 17 0,-13-38 0,9 33 0,-13-36 0,-5-13 0,1 1 0,-1 0 0,1 9 0,8 46 0,-9-47 0,6 28 0,-2-25 0,1 0 0,17 34 0,-8-18 0,0-2 0,2 0 0,1 0 0,38 48 0,-43-62 0,-2 1 0,0 1 0,-1 0 0,14 38 0,4 9 0,-24-58 0,0-1 0,0 0 0,1 0 0,0-1 0,1 0 0,0 0 0,0 0 0,1-1 0,-1 0 0,2 0 0,16 9 0,42 39 0,6-4 0,-58-40 0,0 0 0,16 15 0,-23-17 0,-1 0 0,8 13 0,8 8 0,2 3 0,-18-23 0,1 0 0,0 0 0,0-1 0,1 0 0,14 11 0,-13-13 0,-1 0 0,1 0 0,0-1 0,0 0 0,1 0 0,16 5 0,42 17 0,6 1 0,-59-24 0,21 11 0,14 10-1365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58.462"/>
    </inkml:context>
    <inkml:brush xml:id="br0">
      <inkml:brushProperty name="width" value="0.35" units="cm"/>
      <inkml:brushProperty name="height" value="0.35" units="cm"/>
      <inkml:brushProperty name="color" value="#005D9D"/>
    </inkml:brush>
  </inkml:definitions>
  <inkml:trace contextRef="#ctx0" brushRef="#br0">198 67 24575,'-1'0'0,"1"0"0,-1 1 0,1-1 0,-1 0 0,1 1 0,-1-1 0,1 0 0,-1 0 0,1 1 0,-1-1 0,1 0 0,-1 0 0,1 0 0,-1 0 0,0 0 0,1 0 0,-1 0 0,1 0 0,-2 0 0,-13 0 0,-5-7 0,17 6 0,1 0 0,-1 0 0,1 0 0,-1 0 0,1 1 0,-1-1 0,-5 0 0,1 1 0,0-1 0,0 0 0,-7-3 0,-6 0 0,-14-7 0,30 10 0,1 0 0,0 0 0,-1 0 0,1-1 0,0 1 0,-5-4 0,7 5 0,1 0 0,0-1 0,-1 1 0,1 0 0,-1-1 0,1 1 0,-1 0 0,1-1 0,0 1 0,-1 0 0,1-1 0,0 1 0,-1-1 0,1 1 0,0 0 0,0-1 0,-1 1 0,1-1 0,0 1 0,0-1 0,0 1 0,0-1 0,0 1 0,-1-1 0,1 1 0,0-1 0,0 1 0,0-1 0,0 1 0,1-1 0,-1 1 0,0-1 0,0 1 0,0-1 0,0 1 0,0-1 0,1 1 0,-1-1 0,0 1 0,0-1 0,1 1 0,-1-1 0,0 1 0,1 0 0,-1-1 0,0 1 0,1 0 0,-1-1 0,1 1 0,-1 0 0,1-1 0,-1 1 0,0 0 0,1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53.449"/>
    </inkml:context>
    <inkml:brush xml:id="br0">
      <inkml:brushProperty name="width" value="0.025" units="cm"/>
      <inkml:brushProperty name="height" value="0.025" units="cm"/>
      <inkml:brushProperty name="color" value="#005D9D"/>
    </inkml:brush>
  </inkml:definitions>
  <inkml:trace contextRef="#ctx0" brushRef="#br0">17 85 24575,'-5'46'0,"3"-33"0,1 0 0,-1 12 0,3 140 0,-7-142 0,5-54 0,1 20 0,0 0 0,1 0 0,1 0 0,0 0 0,0 1 0,1-1 0,6-15 0,-6 18 0,-1 1 0,0-1 0,0 1 0,0-12 0,1-4 0,1-1 0,-4 17 0,1 1 0,0 0 0,0-1 0,1 1 0,2-8 0,4-17 0,-7 26 0,0-1 0,0 1 0,1 0 0,-1 0 0,4-5 0,3-9 0,-6 11 0,-2 8 0,0 0 0,0 0 0,0 0 0,0 0 0,0 0 0,0 0 0,0 0 0,0 0 0,0 0 0,-1 0 0,1 0 0,0 0 0,0 0 0,0 0 0,0-1 0,0 1 0,0 0 0,0 0 0,0 0 0,0 0 0,0 0 0,-1 0 0,1 0 0,0 0 0,0 0 0,0 0 0,0 0 0,0 0 0,0 1 0,0-1 0,0 0 0,0 0 0,0 0 0,-1 0 0,1 0 0,0 0 0,0 0 0,0 0 0,0 0 0,0 0 0,0 0 0,0 0 0,0 0 0,0 0 0,0 0 0,0 0 0,0 1 0,0-1 0,0 0 0,0 0 0,0 0 0,0 0 0,0 0 0,0 0 0,0 0 0,0 0 0,0 0 0,0 0 0,0 1 0,-7 4-1365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54.222"/>
    </inkml:context>
    <inkml:brush xml:id="br0">
      <inkml:brushProperty name="width" value="0.025" units="cm"/>
      <inkml:brushProperty name="height" value="0.025" units="cm"/>
      <inkml:brushProperty name="color" value="#005D9D"/>
    </inkml:brush>
  </inkml:definitions>
  <inkml:trace contextRef="#ctx0" brushRef="#br0">13 1 24575,'0'7'0,"-1"1"0,0 0 0,-3 10 0,-3 18 0,10 89 0,1-30 0,-4-38-1365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55.134"/>
    </inkml:context>
    <inkml:brush xml:id="br0">
      <inkml:brushProperty name="width" value="0.025" units="cm"/>
      <inkml:brushProperty name="height" value="0.025" units="cm"/>
      <inkml:brushProperty name="color" value="#005D9D"/>
    </inkml:brush>
  </inkml:definitions>
  <inkml:trace contextRef="#ctx0" brushRef="#br0">0 0 24575,'0'330'-1365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55.788"/>
    </inkml:context>
    <inkml:brush xml:id="br0">
      <inkml:brushProperty name="width" value="0.025" units="cm"/>
      <inkml:brushProperty name="height" value="0.025" units="cm"/>
      <inkml:brushProperty name="color" value="#005D9D"/>
    </inkml:brush>
  </inkml:definitions>
  <inkml:trace contextRef="#ctx0" brushRef="#br0">0 0 24575,'0'414'-1365,"0"-408"-5461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08.745"/>
    </inkml:context>
    <inkml:brush xml:id="br0">
      <inkml:brushProperty name="width" value="0.35" units="cm"/>
      <inkml:brushProperty name="height" value="0.35" units="cm"/>
      <inkml:brushProperty name="color" value="#005D9D"/>
    </inkml:brush>
  </inkml:definitions>
  <inkml:trace contextRef="#ctx0" brushRef="#br0">0 0 24575,'9'0'0,"0"1"0,0 0 0,-1 0 0,1 1 0,0 0 0,11 4 0,0 3 0,27 15 0,-1-3 0,-32-15 0,21 11 0,-28-13 0,-1 0 0,0 0 0,0 1 0,0-1 0,0 1 0,-1 1 0,1-1 0,-1 1 0,-1 0 0,1 0 0,-1 1 0,0-1 0,-1 1 0,0 0 0,0 0 0,0 0 0,2 8 0,13 43-1365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56.371"/>
    </inkml:context>
    <inkml:brush xml:id="br0">
      <inkml:brushProperty name="width" value="0.025" units="cm"/>
      <inkml:brushProperty name="height" value="0.025" units="cm"/>
      <inkml:brushProperty name="color" value="#005D9D"/>
    </inkml:brush>
  </inkml:definitions>
  <inkml:trace contextRef="#ctx0" brushRef="#br0">0 1 24575,'3'48'0,"15"87"0,-13-106 0,13 56-1365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57.868"/>
    </inkml:context>
    <inkml:brush xml:id="br0">
      <inkml:brushProperty name="width" value="0.025" units="cm"/>
      <inkml:brushProperty name="height" value="0.025" units="cm"/>
      <inkml:brushProperty name="color" value="#005D9D"/>
    </inkml:brush>
  </inkml:definitions>
  <inkml:trace contextRef="#ctx0" brushRef="#br0">0 0 24575,'1'16'0,"1"-1"0,5 20 0,-6-26 0,4 19 0,-1 0 0,0 51 0,-1 36 0,-2-74 0,6 44 0,-5-69-1365,-2-12-5461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58.584"/>
    </inkml:context>
    <inkml:brush xml:id="br0">
      <inkml:brushProperty name="width" value="0.025" units="cm"/>
      <inkml:brushProperty name="height" value="0.025" units="cm"/>
      <inkml:brushProperty name="color" value="#005D9D"/>
    </inkml:brush>
  </inkml:definitions>
  <inkml:trace contextRef="#ctx0" brushRef="#br0">5 0 24575,'-1'1'0,"0"0"0,1 1 0,0-1 0,-1 0 0,1 0 0,0 0 0,-1 1 0,1-1 0,0 0 0,0 1 0,0-1 0,0 2 0,0-1 0,-1 46 0,2 1 0,2-1 0,2 0 0,13 54 0,10 19 0,-28-120-89,0-2 122,-1-8 107,-2-12-1589,0 3-5377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59.218"/>
    </inkml:context>
    <inkml:brush xml:id="br0">
      <inkml:brushProperty name="width" value="0.025" units="cm"/>
      <inkml:brushProperty name="height" value="0.025" units="cm"/>
      <inkml:brushProperty name="color" value="#005D9D"/>
    </inkml:brush>
  </inkml:definitions>
  <inkml:trace contextRef="#ctx0" brushRef="#br0">1 0 24575,'47'120'0,"-37"-89"0,39 148 0,-45-165 0,-3-8 0,-5-15 0,-4-12-1365,4 9-5461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0:59.836"/>
    </inkml:context>
    <inkml:brush xml:id="br0">
      <inkml:brushProperty name="width" value="0.025" units="cm"/>
      <inkml:brushProperty name="height" value="0.025" units="cm"/>
      <inkml:brushProperty name="color" value="#005D9D"/>
    </inkml:brush>
  </inkml:definitions>
  <inkml:trace contextRef="#ctx0" brushRef="#br0">1 0 24575,'1'25'0,"1"0"0,8 41 0,19 49 0,-9-39 0,2 18 0,-23-91-74,-3-11 259,-4-11-1661,5 6-5350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00.610"/>
    </inkml:context>
    <inkml:brush xml:id="br0">
      <inkml:brushProperty name="width" value="0.025" units="cm"/>
      <inkml:brushProperty name="height" value="0.025" units="cm"/>
      <inkml:brushProperty name="color" value="#005D9D"/>
    </inkml:brush>
  </inkml:definitions>
  <inkml:trace contextRef="#ctx0" brushRef="#br0">1 0 24575,'3'45'0,"1"0"0,3 0 0,17 62 0,-8-53 0,-9-32 0,-1-1 0,6 40 0,-12-54-78,-2-9 250,-3-13-1253,5 14 703,-4-10-6448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01.542"/>
    </inkml:context>
    <inkml:brush xml:id="br0">
      <inkml:brushProperty name="width" value="0.025" units="cm"/>
      <inkml:brushProperty name="height" value="0.025" units="cm"/>
      <inkml:brushProperty name="color" value="#005D9D"/>
    </inkml:brush>
  </inkml:definitions>
  <inkml:trace contextRef="#ctx0" brushRef="#br0">1 1 24575,'1'15'0,"1"0"0,6 28 0,-2-19 0,50 256 0,-51-261-1365,-2-11-5461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04.781"/>
    </inkml:context>
    <inkml:brush xml:id="br0">
      <inkml:brushProperty name="width" value="0.025" units="cm"/>
      <inkml:brushProperty name="height" value="0.025" units="cm"/>
      <inkml:brushProperty name="color" value="#005D9D"/>
    </inkml:brush>
  </inkml:definitions>
  <inkml:trace contextRef="#ctx0" brushRef="#br0">4 177 24575,'-2'-58'0,"1"21"0,4-44 0,-1 81 0,2 4 0,4 9 0,6 15 0,-2 1 0,15 51 0,8 66 0,-24-97 0,48 183 0,-23-100 0,-35-127 0,0-2 0,0 0 0,0-1 0,-1 1 0,1 0 0,-1-1 0,0 1 0,0 0 0,0 4 0,0-7 0,0 0 0,0 1 0,-1-1 0,1 0 0,0 0 0,0 0 0,0 0 0,0 0 0,-1 0 0,1 0 0,0 0 0,0 0 0,0 0 0,0 0 0,-1-1 0,1 1 0,0 0 0,0 0 0,0 0 0,0 0 0,0 0 0,-1 0 0,1 0 0,0 0 0,0 0 0,0 0 0,0-1 0,0 1 0,0 0 0,-1 0 0,1 0 0,0 0 0,0 0 0,0-1 0,0 1 0,0 0 0,0 0 0,0 0 0,0 0 0,0 0 0,0-1 0,0 1 0,0 0 0,0 0 0,0 0 0,0 0 0,0-1 0,-5-9 0,-11-53 134,5 15-1633,8 36-5327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06.948"/>
    </inkml:context>
    <inkml:brush xml:id="br0">
      <inkml:brushProperty name="width" value="0.025" units="cm"/>
      <inkml:brushProperty name="height" value="0.025" units="cm"/>
      <inkml:brushProperty name="color" value="#005D9D"/>
    </inkml:brush>
  </inkml:definitions>
  <inkml:trace contextRef="#ctx0" brushRef="#br0">0 0 24575,'17'28'0,"-2"0"0,17 43 0,17 65 0,-12-28 0,46 94 0,-81-193 120,-2-6-321,-1-5-1083,-1-3-5542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07.677"/>
    </inkml:context>
    <inkml:brush xml:id="br0">
      <inkml:brushProperty name="width" value="0.025" units="cm"/>
      <inkml:brushProperty name="height" value="0.025" units="cm"/>
      <inkml:brushProperty name="color" value="#005D9D"/>
    </inkml:brush>
  </inkml:definitions>
  <inkml:trace contextRef="#ctx0" brushRef="#br0">1 0 24575,'5'5'0,"1"-1"0,-1 1 0,0 0 0,0 1 0,0-1 0,0 1 0,-1 0 0,4 8 0,25 54 0,-29-58 0,104 265 0,-105-265-1365,-1-2-5461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26.237"/>
    </inkml:context>
    <inkml:brush xml:id="br0">
      <inkml:brushProperty name="width" value="0.025" units="cm"/>
      <inkml:brushProperty name="height" value="0.025" units="cm"/>
      <inkml:brushProperty name="color" value="#005D9D"/>
    </inkml:brush>
  </inkml:definitions>
  <inkml:trace contextRef="#ctx0" brushRef="#br0">1 624 24575,'0'17'0,"0"18"0,0-35 0,0 0 0,0 1 0,0-1 0,1 0 0,-1 0 0,0 0 0,0 1 0,0-1 0,0 0 0,0 0 0,0 0 0,0 1 0,1-1 0,-1 0 0,0 0 0,0 0 0,0 0 0,0 1 0,1-1 0,-1 0 0,0 0 0,0 0 0,0 0 0,1 0 0,-1 0 0,0 0 0,0 1 0,0-1 0,1 0 0,-1 0 0,0 0 0,0 0 0,1 0 0,-1 0 0,0 0 0,0 0 0,1 0 0,11-5 0,9-9 0,-21 14 0,10-9 0,-7 6 0,-1 0 0,1 1 0,0 0 0,0 0 0,0-1 0,0 2 0,5-4 0,-8 7 0,-1 0 0,1 0 0,-1-1 0,0 1 0,1 0 0,-1-1 0,0 1 0,-2 2 0,-1 3 0,1-3 0,0 1 0,0-1 0,0 1 0,-1-1 0,1 0 0,-7 5 0,24-32 0,-12 20 0,0 0 0,1 1 0,-1-1 0,1 0 0,0 1 0,0 0 0,0 0 0,0-1 0,0 2 0,6-4 0,-8 5 0,-1 0 0,0 0 0,0 0 0,0 1 0,1-1 0,-1 0 0,0 0 0,0 0 0,1 0 0,-1 1 0,0-1 0,0 0 0,0 0 0,0 0 0,0 1 0,1-1 0,-1 0 0,0 0 0,0 1 0,0-1 0,0 0 0,0 0 0,0 1 0,0-1 0,0 0 0,0 0 0,0 1 0,0-1 0,0 0 0,0 0 0,0 1 0,0-1 0,0 0 0,0 0 0,0 1 0,0-1 0,0 0 0,0 0 0,-1 1 0,1-1 0,-4 12 0,-3 1 0,7-12 0,0-1 0,0 1 0,-1-1 0,1 1 0,0-1 0,0 0 0,-1 1 0,1-1 0,0 1 0,-1-1 0,1 1 0,-1-1 0,1 0 0,-1 1 0,1-1 0,0 0 0,-1 0 0,1 1 0,-1-1 0,1 0 0,-2 1 0,2-3 0,0 1 0,0-1 0,0 1 0,0 0 0,1-1 0,-1 1 0,0-1 0,1 1 0,-1 0 0,1-1 0,-1 1 0,1 0 0,1-2 0,-1 2 0,1-7 0,-7 11 0,-12 17 0,7-9 0,1-5 0,13-12 0,12-14 0,54-32 0,-58 41 0,-3 3 0,0 0 0,-1-1 0,1 0 0,6-11 0,-7 8 0,0 1 0,1 0 0,1 0 0,0 1 0,0 0 0,18-13 0,111-83 0,-119 92 0,-20 14 0,0 0 0,0 0 0,0 0 0,0 0 0,0 0 0,0-1 0,0 1 0,0 0 0,0 0 0,0 0 0,0 0 0,0 0 0,0 0 0,0 0 0,-13 8 0,-32 19 0,20-13 0,0 2 0,1 0 0,-24 22 0,39-28 0,0 0 0,1 1 0,-7 11 0,9-13 0,0 0 0,-1 0 0,0-1 0,-16 15 0,40-53 0,0 6 0,1 0 0,1 2 0,1 0 0,1 1 0,30-23 0,-37 34 0,9-7 0,1 1 0,38-19 0,111-39 0,-53 27 0,-41 19 0,-48 17 0,0 2 0,1 2 0,33-4 0,9-2 0,-36 6 0,-25 6 0,1-1 0,-1-1 0,0-1 0,0 0 0,0 0 0,15-8 0,-25 9 0,-8 3 0,-10 5 0,-37 17 0,15-6 0,-70 22 0,-7-18 0,66-13 0,43-8 0,10-3 0,12-5 0,12-4 0,162-65 0,4 15 0,-165 57 0,-26 7 0,-19 4 0,-195 52 0,143-42 0,-82 7 0,139-21 0,11 0 0,16-3 0,59-14 0,81-16 0,-119 27 0,0 1 0,47 2 0,-85 2 0,1-1 0,-1 1 0,0 0 0,0 0 0,1 0 0,-1 0 0,0 0 0,0 0 0,1 0 0,-1 0 0,0 0 0,0 0 0,1 0 0,-1 0 0,0 0 0,0 0 0,0 0 0,1 0 0,-1 0 0,0 0 0,0 0 0,1 1 0,-1-1 0,0 0 0,0 0 0,0 0 0,1 0 0,-1 0 0,0 1 0,0-1 0,0 0 0,1 0 0,-1 0 0,0 1 0,-9 4 0,-22 4 0,28-8 0,-37 9 0,-1-2 0,-1-2 0,0-1 0,1-2 0,-58-4 0,112 1 0,-1-2 0,19-3 0,3-1 0,25 1 0,91 4 0,21-1 0,-168 2 0,1 0 0,-1-1 0,0 1 0,1-1 0,-1 1 0,0-1 0,1 0 0,-1-1 0,5-1 0,-7 1-1365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08.544"/>
    </inkml:context>
    <inkml:brush xml:id="br0">
      <inkml:brushProperty name="width" value="0.025" units="cm"/>
      <inkml:brushProperty name="height" value="0.025" units="cm"/>
      <inkml:brushProperty name="color" value="#005D9D"/>
    </inkml:brush>
  </inkml:definitions>
  <inkml:trace contextRef="#ctx0" brushRef="#br0">1 0 24575,'1'2'0,"3"4"0,4 8 0,5 8 0,3 6 0,1 4 0,-1 4 0,0 0 0,-1-1 0,-2-2 0,-2-4 0,-3-6 0,-3-6 0,-2-4 0,0-2 0,-2-4-8191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08.913"/>
    </inkml:context>
    <inkml:brush xml:id="br0">
      <inkml:brushProperty name="width" value="0.025" units="cm"/>
      <inkml:brushProperty name="height" value="0.025" units="cm"/>
      <inkml:brushProperty name="color" value="#005D9D"/>
    </inkml:brush>
  </inkml:definitions>
  <inkml:trace contextRef="#ctx0" brushRef="#br0">47 92 24575,'-1'-2'0,"0"0"0,-1 0 0,0-2 0,0 0 0,-2 0 0,1-2 0,0 1 0,0-2 0,0 1 0,-1-2 0,0 0 0,0-1 0,0 0 0,0 1 0,1 1-8191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09.407"/>
    </inkml:context>
    <inkml:brush xml:id="br0">
      <inkml:brushProperty name="width" value="0.025" units="cm"/>
      <inkml:brushProperty name="height" value="0.025" units="cm"/>
      <inkml:brushProperty name="color" value="#005D9D"/>
    </inkml:brush>
  </inkml:definitions>
  <inkml:trace contextRef="#ctx0" brushRef="#br0">97 221 24575,'-50'-117'0,"14"29"0,26 72-1365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09.816"/>
    </inkml:context>
    <inkml:brush xml:id="br0">
      <inkml:brushProperty name="width" value="0.025" units="cm"/>
      <inkml:brushProperty name="height" value="0.025" units="cm"/>
      <inkml:brushProperty name="color" value="#005D9D"/>
    </inkml:brush>
  </inkml:definitions>
  <inkml:trace contextRef="#ctx0" brushRef="#br0">1 1 24575,'0'1'0,"1"2"0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10.186"/>
    </inkml:context>
    <inkml:brush xml:id="br0">
      <inkml:brushProperty name="width" value="0.025" units="cm"/>
      <inkml:brushProperty name="height" value="0.025" units="cm"/>
      <inkml:brushProperty name="color" value="#005D9D"/>
    </inkml:brush>
  </inkml:definitions>
  <inkml:trace contextRef="#ctx0" brushRef="#br0">0 0 24575</inkml:trace>
  <inkml:trace contextRef="#ctx0" brushRef="#br0" timeOffset="1">14 40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10.527"/>
    </inkml:context>
    <inkml:brush xml:id="br0">
      <inkml:brushProperty name="width" value="0.025" units="cm"/>
      <inkml:brushProperty name="height" value="0.025" units="cm"/>
      <inkml:brushProperty name="color" value="#005D9D"/>
    </inkml:brush>
  </inkml:definitions>
  <inkml:trace contextRef="#ctx0" brushRef="#br0">1 1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31.442"/>
    </inkml:context>
    <inkml:brush xml:id="br0">
      <inkml:brushProperty name="width" value="0.025" units="cm"/>
      <inkml:brushProperty name="height" value="0.025" units="cm"/>
      <inkml:brushProperty name="color" value="#005D9D"/>
    </inkml:brush>
  </inkml:definitions>
  <inkml:trace contextRef="#ctx0" brushRef="#br0">1 1 24575,'0'0'0,"0"0"0,0 0 0,0-1 0,0 1 0,1 0 0,-1 0 0,0 0 0,0 0 0,0 0 0,0 0 0,1 0 0,-1 0 0,0 0 0,0 0 0,0 0 0,1 0 0,-1 0 0,0 0 0,0 0 0,0 0 0,0 1 0,1-1 0,-1 0 0,0 0 0,0 0 0,0 0 0,0 0 0,0 0 0,1 0 0,-1 1 0,0-1 0,0 0 0,0 0 0,0 0 0,0 0 0,0 0 0,0 1 0,1-1 0,-1 0 0,0 0 0,0 0 0,0 1 0,7 6 0,-4 0 0,0 1 0,-1-1 0,0 1 0,0-1 0,0 1 0,-1 0 0,0-1 0,-1 10 0,0-16 0,1 2 0,-1 1 0,1 0 0,0-1 0,0 1 0,0-1 0,4 7 0,2 7 0,-7-17 0,0 0 0,0 0 0,0 0 0,0 1 0,0-1 0,0 0 0,0 0 0,0 0 0,0 0 0,1 0 0,-1 0 0,0 0 0,0 0 0,0 0 0,0 0 0,0 1 0,0-1 0,0 0 0,0 0 0,0 0 0,0 0 0,0 0 0,0 0 0,0 0 0,0 0 0,0 1 0,0-1 0,0 0 0,0 0 0,0 0 0,0 0 0,0 0 0,0 0 0,-1 0 0,1 0 0,0 0 0,0 1 0,0-1 0,0 0 0,0 0 0,0 0 0,0 0 0,0 0 0,0 0 0,0 0 0,0 0 0,0 0 0,-1 0 0,1 0 0,0 0 0,-6-3 0,-5-10 0,8 8 0,1 0 0,-1-1 0,1 1 0,0-1 0,0 1 0,1-1 0,-2-10 0,3 16 0,0-1 0,0 1 0,-1 0 0,1 0 0,0 0 0,0-1 0,0 1 0,0 0 0,1 0 0,-1-1 0,0 1 0,0 0 0,0 0 0,0 0 0,0-1 0,0 1 0,0 0 0,0 0 0,0 0 0,0-1 0,1 1 0,-1 0 0,0 0 0,0 0 0,0 0 0,0 0 0,1-1 0,-1 1 0,0 0 0,0 0 0,0 0 0,0 0 0,1 0 0,-1 0 0,0 0 0,1 0 0,6 5 0,3 11 0,1 13 0,-7-20 0,-1 0 0,3 14 0,-4-19 0,-1-1 0,0 1 0,1-1 0,-1 1 0,1-1 0,0 0 0,4 5 0,-4-6 0,0 1 0,0 0 0,-1 0 0,1 0 0,-1 0 0,1 0 0,-1 0 0,0 0 0,0 0 0,1 7 0,-2-7 0,1 1 0,0 0 0,0 0 0,1 0 0,1 3 0,3 9 0,4 44 0,3-6 0,-11-47 0,0 0 0,1 1 0,0-1 0,0-1 0,0 1 0,9 12 0,-3-8 0,-7-9 0,-1 0 0,1 1 0,0-1 0,-1 0 0,1 1 0,-1-1 0,1 1 0,-1-1 0,0 1 0,0-1 0,0 1 0,-1 0 0,1 0 0,0 4 0,-1-7 0,0 0 0,0 0 0,0 1 0,0-1 0,0 0 0,0 0 0,0 0 0,-1 1 0,1-1 0,0 0 0,0 0 0,0 0 0,0 0 0,0 1 0,0-1 0,0 0 0,0 0 0,-1 0 0,1 0 0,0 0 0,0 0 0,0 1 0,0-1 0,-1 0 0,1 0 0,0 0 0,0 0 0,0 0 0,0 0 0,-1 0 0,1 0 0,0 0 0,0 0 0,0 0 0,-1 0 0,1 0 0,0 0 0,0 0 0,-1 0 0,-8-4 0,-8-10 0,15 9 0,-1 0 0,0 0 0,1 0 0,0-1 0,1 1 0,-1-1 0,-1-9 0,3 15 0,1-1 0,-1 1 0,0 0 0,1-1 0,-1 1 0,0 0 0,0-1 0,1 1 0,-1 0 0,1 0 0,-1-1 0,0 1 0,1 0 0,-1 0 0,1-1 0,-1 1 0,0 0 0,1 0 0,-1 0 0,1 0 0,-1 0 0,1 0 0,-1 0 0,1 0 0,-1 0 0,1 0 0,-1 0 0,1 0 0,-1 0 0,0 0 0,1 0 0,-1 0 0,1 1 0,17 3 0,-15-1 0,-1 0 0,0 0 0,0 0 0,0 0 0,0 0 0,-1 1 0,1-1 0,-1 0 0,0 1 0,0-1 0,1 5 0,-1-4 0,0-1 0,0 1 0,0 0 0,1-1 0,-1 1 0,1 0 0,0-1 0,0 0 0,4 5 0,31 41 0,-34-45 0,0 1 0,-1-1 0,1 1 0,-1 0 0,2 8 0,6 11 0,-6-15-115,2 1-135,0 1 0,-1 0 0,-1 1 0,6 18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1:32.633"/>
    </inkml:context>
    <inkml:brush xml:id="br0">
      <inkml:brushProperty name="width" value="0.025" units="cm"/>
      <inkml:brushProperty name="height" value="0.025" units="cm"/>
      <inkml:brushProperty name="color" value="#005D9D"/>
    </inkml:brush>
  </inkml:definitions>
  <inkml:trace contextRef="#ctx0" brushRef="#br0">1 0 24575,'0'3'0,"1"0"0,0 0 0,-1 0 0,1-1 0,0 1 0,1 0 0,-1-1 0,3 5 0,6 14 0,-2 4 0,2 0 0,0-1 0,1 0 0,20 29 0,-22-38 0,1 0 0,0-1 0,1-1 0,1 0 0,21 19 0,-7-12 0,-9-7 0,21 20 0,11 27 0,-46-56-227,0 0-1,0 0 1,-1 0-1,0 1 1,3 5-1,-4-6-6598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03.992"/>
    </inkml:context>
    <inkml:brush xml:id="br0">
      <inkml:brushProperty name="width" value="0.025" units="cm"/>
      <inkml:brushProperty name="height" value="0.025" units="cm"/>
      <inkml:brushProperty name="color" value="#005D9D"/>
    </inkml:brush>
  </inkml:definitions>
  <inkml:trace contextRef="#ctx0" brushRef="#br0">664 282 24575,'-20'-4'0,"-21"-1"0,-9-2 0,15-2 0,0-1 0,-44-18 0,66 22 0,11 3 0,19 4 0,-1 0 0,10 2 0,-1 0 0,1 2 0,34 10 0,72 33 0,-131-47 0,10 3 0,30 11 0,-37-14 0,-1-1 0,1 1 0,-1 0 0,1-1 0,-1 0 0,1 0 0,-1 0 0,1 0 0,5-1 0,-9 1 0,0 0 0,0 0 0,1 0 0,-1 0 0,0 0 0,0 0 0,1 0 0,-1 0 0,0 0 0,0 0 0,1 0 0,-1-1 0,0 1 0,0 0 0,1 0 0,-1 0 0,0 0 0,0 0 0,1-1 0,-1 1 0,0 0 0,0 0 0,0 0 0,1 0 0,-1-1 0,0 1 0,0 0 0,0 0 0,0-1 0,0 1 0,0 0 0,0 0 0,1-1 0,-1 1 0,0 0 0,0-1 0,-9-5 0,-15-3 0,-152-17 0,40 9 0,124 15 0,-6-1 0,17 3 0,11-1 0,45 3 0,0 2 0,96 20 0,-58-5 0,-228-60 0,27 7 0,91 30 0,10 2 0,20 2 0,17 2 0,0 2 0,31 7 0,-6-1 0,-49-8 0,-12-2 0,-13-1 0,-40-10 0,30 6 0,1-1 0,-36-12 0,64 18 0,0 0 0,0 0 0,0 0 0,0 0 0,1 0 0,-1 0 0,0 0 0,0 0 0,0 0 0,0 0 0,0 0 0,0 0 0,0 0 0,0-1 0,0 1 0,0 0 0,0 0 0,0 0 0,0 0 0,0 0 0,0 0 0,0 0 0,0 0 0,0 0 0,0 0 0,0 0 0,0 0 0,0 0 0,0 0 0,0 0 0,0-1 0,0 1 0,0 0 0,0 0 0,0 0 0,0 0 0,0 0 0,0 0 0,0 0 0,0 0 0,0 0 0,0 0 0,0 0 0,0 0 0,0 0 0,0 0 0,0 0 0,0 0 0,0-1 0,0 1 0,0 0 0,12-1 0,16 0 0,0 3 0,-24-2 0,-18-2 0,11 2 0,-9-2 0,0-1 0,-12-4 0,-9-2 0,12 3 0,-24-9 0,27 8 0,-38-9 0,49 14 0,0 0 0,0 0 0,-9-6 0,10 6 0,0-1 0,1 1 0,-1 0 0,0 0 0,-10-1 0,11 2 0,-1-1 0,0 1 0,0-1 0,1 0 0,-7-4 0,5 4 0,1-1 0,0 0 0,-12-1 0,17 3 0,-84-17 0,75 15 0,0 0 0,0-1 0,1 0 0,-1-1 0,1 0 0,-11-8 0,10 4-1365,6 4-5461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04.764"/>
    </inkml:context>
    <inkml:brush xml:id="br0">
      <inkml:brushProperty name="width" value="0.025" units="cm"/>
      <inkml:brushProperty name="height" value="0.025" units="cm"/>
      <inkml:brushProperty name="color" value="#005D9D"/>
    </inkml:brush>
  </inkml:definitions>
  <inkml:trace contextRef="#ctx0" brushRef="#br0">0 1 24575,'1'0'0,"1"0"0,2 0 0,0 0 0,0 0 0,0 0 0,0 0 0,1 0 0,0 0 0,0 1 0,0 1 0,-1 0 0,-1 1 0,-2-2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42.039"/>
    </inkml:context>
    <inkml:brush xml:id="br0">
      <inkml:brushProperty name="width" value="0.025" units="cm"/>
      <inkml:brushProperty name="height" value="0.025" units="cm"/>
      <inkml:brushProperty name="color" value="#005D9D"/>
    </inkml:brush>
  </inkml:definitions>
  <inkml:trace contextRef="#ctx0" brushRef="#br0">585 27 24575,'-36'16'0,"30"-13"0,-1 0 0,0 0 0,0 0 0,0-1 0,-13 3 0,13-3 0,-1 0 0,1 1 0,-1 0 0,1 0 0,-13 9 0,7-5 0,9-5 0,5 0 0,8-3 0,15-3 0,167-27 0,-47 10 0,-109 15 0,65-3 0,-73 7 0,41-8 0,-41 4 0,43-1 0,261 7 0,-284 2 0,0 2 0,-1 2 0,1 2 0,47 15 0,-74-13 0,-20-10 0,0 0 0,1 0 0,-1 0 0,0 0 0,0 1 0,0-1 0,0 0 0,1 0 0,-1 0 0,0 1 0,0-1 0,0 0 0,0 0 0,1 0 0,-1 1 0,0-1 0,0 0 0,0 1 0,0-1 0,0 0 0,0 0 0,0 1 0,0-1 0,0 0 0,0 0 0,0 1 0,0 0 0,-1-1 0,1 1 0,-1-1 0,1 0 0,-1 1 0,1-1 0,-1 1 0,1-1 0,-1 0 0,1 1 0,-1-1 0,1 0 0,-1 0 0,0 0 0,1 1 0,-1-1 0,0 0 0,-17 3 0,0-1 0,0 0 0,0-1 0,-28-3 0,5 1 0,-292 9 0,99-7 0,29-1 0,54 7 0,108-1 0,26-3 0,15-3 0,5 0 0,336-7 0,-228 8 0,-44 0 0,76-3 0,-220 0 0,-47 2 0,-373-11 0,361 12 0,43 2 0,153-12 0,327 3 0,-240 8 0,-55-2 0,134-18 0,-67-7 0,-220 35 0,0-2 0,-70 1 0,177-9 0,1 2 0,-1 2 0,0 2 0,80 22 0,-112-23 0,-14-4 0,0-1 0,0 0 0,0 0 0,0 0 0,0 0 0,0 0 0,0 0 0,0 0 0,0 0 0,0 0 0,0 0 0,0 1 0,0-1 0,0 0 0,0 0 0,0 0 0,0 0 0,0 0 0,0 0 0,0 0 0,0 0 0,0 0 0,0 0 0,0 1 0,0-1 0,0 0 0,0 0 0,0 0 0,0 0 0,0 0 0,0 0 0,0 0 0,0 0 0,-1 0 0,1 0 0,0 0 0,0 0 0,0 1 0,0-1 0,0 0 0,0 0 0,0 0 0,0 0 0,0 0 0,0 0 0,-1 0 0,1 0 0,0 0 0,0 0 0,0 0 0,0 0 0,0 0 0,0 0 0,0 0 0,0 0 0,0 0 0,0 0 0,-1 0 0,1 0 0,-28 1 0,-155-22 0,50 4 0,197 24 0,-1 3 0,73 21 0,-113-25 0,0 1 0,25 12 0,-48-19 0,-1 0 0,1 0 0,0 0 0,0 0 0,0 0 0,0 0 0,0 0 0,0 0 0,0 0 0,0 0 0,0 0 0,0 0 0,0 0 0,0 0 0,0 0 0,0 0 0,0 0 0,0 1 0,0-1 0,0 0 0,0 0 0,0 0 0,0 0 0,0 0 0,0 0 0,0 0 0,0 0 0,0 0 0,0 0 0,0 0 0,0 0 0,0 0 0,0 0 0,0 1 0,0-1 0,0 0 0,0 0 0,0 0 0,0 0 0,0 0 0,0 0 0,0 0 0,0 0 0,0 0 0,0 0 0,0 0 0,0 0 0,0 0 0,0 0 0,1 0 0,-1 0 0,0 0 0,0 0 0,0 0 0,0 0 0,0 0 0,0 0 0,0 0 0,0 0 0,0 0 0,0 0 0,0 0 0,0 0 0,-9 2 0,-12-2 0,-31-3 0,1-3 0,-64-15 0,179 22 0,42 11 0,-29-2 0,-122-16 0,0-2 0,0-3 0,1-1 0,1-2 0,-46-21 0,81 33 0,0 1 0,-1 0 0,1 0 0,-1 0 0,1 1 0,-16 2 0,19-2 0,38 3 0,63 14 0,0 0 0,-148-14 0,-60-3 0,140 3 0,1 1 0,52 14 0,-79-16 0,-6-1 0,-13 0 0,-24 0 0,-42-1 0,108 0 0,0 1 0,0 1 0,29 7 0,44 8 0,-19-4 0,-11 4 0,-25-5 0,-7-1 0,61 27 0,-83-32 0,-6-1 0,-11-3 0,-14-3 0,-109-47 0,64 23 0,41 16 0,14 6 0,0-1 0,-1 2 0,1-1 0,-15-2 0,1 1 0,-36-9 0,43 9 0,-26-3 0,-84-15 0,105 17 0,15 4 0,1 0 0,-1 0 0,0 0 0,1 1 0,-8-1 0,-150 1 0,311-3 0,-84 14 0,-66-11 0,0 0 0,0 0 0,0 0 0,1 0 0,-1 0 0,0 0 0,0 0 0,0 0 0,0-1 0,0 1 0,0 0 0,0 0 0,0 0 0,0 0 0,1 0 0,-1 0 0,0 0 0,0 0 0,0 0 0,0 0 0,0 0 0,0 0 0,0 1 0,0-1 0,1 0 0,-1 0 0,0 0 0,0 0 0,0 0 0,0 0 0,0 0 0,0 0 0,0 0 0,0 0 0,0 0 0,0 0 0,0 0 0,1 0 0,-1 0 0,0 1 0,0-1 0,0 0 0,0 0 0,0 0 0,0 0 0,0 0 0,0 0 0,0 0 0,0 0 0,0 1 0,0-1 0,0 0 0,0 0 0,0 0 0,0 0 0,0 0 0,0 0 0,0 0 0,0 0 0,0 0 0,0 1 0,0-1 0,0 0 0,0 0 0,0 0 0,-1 0 0,1 0 0,0 0 0,0 0 0,-10 6 0,5-5 0,1 1 0,0-1 0,-1 0 0,-6 1 0,-61-3 0,51-5 0,18 5 0,0 0 0,0 0 0,0 0 0,0 0 0,0 0 0,-5 0 0,-262 1 0,252 1 0,-30 5 0,-2 1 0,36-5 0,1 0 0,-21 7 0,-1 0 0,-7-2 0,-45 3 0,63-2 0,18-4 0,19-5 0,70-16 0,-25 4 0,-31 8 0,-4 1 0,1-1 0,40-14 0,-52 12 0,-12 4 0,-8 2 0,-17 1 0,-1 1 0,1 1 0,-29 7 0,22-2 0,-33 12 0,22-5 0,14-4 0,-30 15 0,12-9 0,15-6 0,21-6 0,-103 41 0,45-15 0,57-22 0,12-6 0,8-2 0,4-3 0,1-1 0,-1 0 0,-1-1 0,1 0 0,12-8 0,-13 7 0,1 0 0,0 0 0,1 1 0,19-5 0,53-14 0,-76 21 0,0-1 0,17-7 0,-20 8 0,0 0 0,0 0 0,0 1 0,0 0 0,0 0 0,1 0 0,-1 1 0,1 0 0,6 0 0,-21 1 0,0 1 0,0 0 0,1 0 0,-1 1 0,1 0 0,-1 1 0,1-1 0,-9 6 0,4-3 0,0 0 0,-15 3 0,-62 17 0,-57 11 0,130-32 0,12-4 0,1 1 0,-1 0 0,0-1 0,1 1 0,-1 1 0,1-1 0,-1 1 0,1-1 0,-6 5 0,9-6 0,0 0 0,0 0 0,0 0 0,-1 0 0,1 0 0,0 0 0,0 0 0,0 0 0,0 0 0,0 0 0,0 0 0,0 0 0,0 0 0,0 1 0,0-1 0,0 0 0,0 0 0,0 0 0,0 0 0,0 0 0,0 0 0,0 0 0,0 0 0,0 0 0,0 0 0,0 0 0,0 0 0,0 0 0,0 0 0,0 1 0,0-1 0,0 0 0,0 0 0,0 0 0,0 0 0,0 0 0,0 0 0,0 0 0,0 0 0,0 0 0,0 0 0,0 0 0,0 0 0,0 0 0,0 0 0,0 0 0,0 0 0,0 0 0,1 1 0,-1-1 0,0 0 0,0 0 0,0 0 0,0 0 0,0 0 0,0 0 0,6 1 0,7-2 0,-3-1 0,-1-1 0,1 0 0,-1 0 0,1-1 0,-1 0 0,-1 0 0,15-10 0,-17 10-1365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17.420"/>
    </inkml:context>
    <inkml:brush xml:id="br0">
      <inkml:brushProperty name="width" value="0.025" units="cm"/>
      <inkml:brushProperty name="height" value="0.025" units="cm"/>
      <inkml:brushProperty name="color" value="#005D9D"/>
    </inkml:brush>
  </inkml:definitions>
  <inkml:trace contextRef="#ctx0" brushRef="#br0">359 157 24575,'-51'1'0,"15"0"0,-46-4 0,58-3 0,54 7 0,18 6 0,68 19 0,-176-34 0,-194-31 0,357 42 0,18 19 0,-5-1 0,-96-19 0,-26-4 0,-34-7 0,32 8 0,-97-19 0,-141-34 0,288 52 0,-11 3 0,0 1 0,-1 2 0,0 0 0,0 3 0,58 18 0,-71-19 0,28 4 0,-16-4 0,-23-5 0,26 6 0,36 4 0,122-1 0,-116-6 0,16 1 0,-1-5 0,154-21 0,-211 19 0,-24 1 0,1 1 0,-1-1 0,10-2 0,-5-3 0,-12 6 0,-1 0 0,1-1 0,-1 1 0,1 0 0,-1 0 0,1-1 0,-1 1 0,1 0 0,-1-1 0,0 1 0,1-1 0,-1 1 0,0-1 0,1 1 0,-1 0 0,0-1 0,1 1 0,-1-1 0,0 1 0,0-1 0,0 0 0,1 0 0,-2 0 0,-1 1 0,1-1 0,0 1 0,0 0 0,0-1 0,-1 1 0,1 0 0,0 0 0,0 0 0,-1-1 0,1 1 0,0 1 0,-1-1 0,-1 0 0,1 0 0,-44 3 0,1 1 0,-88 22 0,39-7 0,26-9 0,-91 2 0,-71-11 0,105-2 0,52-2 0,107-5 0,-13 2 0,54-12 0,0 3 0,1 4 0,1 3 0,106 3 0,-180 5 0,-4 2 0,-13 2 0,-21 3 0,-60 2 0,-134-4 0,168-5 0,61 0 0,0 0 0,0 0 0,0 0 0,0 0 0,0 0 0,0 0 0,0 0 0,0 0 0,0 0 0,0 0 0,0 0 0,0 0 0,0 0 0,0 0 0,0-1 0,0 1 0,0 0 0,0 0 0,0 0 0,0 0 0,0 0 0,0 0 0,0 0 0,0 0 0,0 0 0,0 0 0,0 0 0,0 0 0,0 0 0,0 0 0,0 0 0,0 0 0,0 0 0,0 0 0,0-1 0,12-3 0,19-4 0,19 0 0,-1 2 0,1 1 0,71 5 0,-194 12 0,-103-10 0,140-3 0,169 2 0,126-2 0,-364 11 0,13-1 0,19-5 0,0-3 0,-144-17 0,270 14 0,108 3 0,214-2 0,-360 1 0,-1-1 0,0-1 0,25-6 0,-147 31 0,-49 10 0,262-49 0,-64 11 0,402-22 0,-364 25 0,-197 20 0,-26-3 0,-200-5 0,335-10 0,9-2 0,15-2 0,141-28 0,163-13 0,-304 44 0,12-2 0,45 2 0,-72 1 0,0 0 0,0 0 0,0 0 0,0 0 0,0 0 0,0 0 0,0 0 0,0 0 0,0 0 0,0 0 0,0 0 0,0 0 0,0 1 0,0-1 0,0 0 0,0 0 0,0 0 0,0 0 0,0 0 0,0 0 0,0 0 0,0 0 0,0 0 0,0 0 0,0 0 0,0 1 0,0-1 0,0 0 0,0 0 0,0 0 0,0 0 0,0 0 0,0 0 0,0 0 0,0 0 0,1 0 0,-1 0 0,0 0 0,0 0 0,0 0 0,0 0 0,0 0 0,0 1 0,0-1 0,0 0 0,0 0 0,0 0 0,0 0 0,0 0 0,1 0 0,-1 0 0,0 0 0,0 0 0,0 0 0,0 0 0,0 0 0,0 0 0,0 0 0,0 0 0,0 0 0,0 0 0,0 0 0,1-1 0,-1 1 0,0 0 0,0 0 0,0 0 0,0 0 0,-9 5 0,-14 4 0,-26 7 0,-1-3 0,-1-1 0,0-3 0,-1-3 0,-75 2 0,117-10 0,13 0 0,17-4 0,-17 5 0,420-94 0,-385 87 0,-110 26 0,-30 7 0,-7-6 0,-187 9 0,292-30 0,12-1 0,15-3 0,406-70 0,-406 73 0,-15 1 0,-1 1 0,1 0 0,0 1 0,0 0 0,0 0 0,12 2 0,-45 8 0,-240 51 0,190-46 0,179-51 0,212-34 0,-256 59 0,-97 20 0,-40 8 0,-247 19 0,312-37 0,17-4 0,20-5 0,-23 9 0,79-24 0,141-23 0,-126 29 0,-79 17 0,-17 3 0,0-1 0,0 0 0,1 0 0,-1 0 0,0 0 0,0 0 0,0 0 0,0 0 0,0 0 0,0 0 0,0 0 0,0 0 0,0 0 0,0 0 0,1 0 0,-1 0 0,0 0 0,0 0 0,0 1 0,0-1 0,0 0 0,0 0 0,0 0 0,0 0 0,0 0 0,0 0 0,0 0 0,0 0 0,0 1 0,0-1 0,0 0 0,0 0 0,0 0 0,0 0 0,0 0 0,0 0 0,0 0 0,0 0 0,0 0 0,0 1 0,0-1 0,0 0 0,0 0 0,0 0 0,0 0 0,0 0 0,0 0 0,-1 0 0,1 0 0,0 0 0,0 0 0,0 1 0,0-1 0,0 0 0,0 0 0,0 0 0,0 0 0,0 0 0,0 0 0,-1 0 0,1 0 0,0 0 0,-27 16 0,-22 7 0,-1-3 0,-89 24 0,136-43 0,3-2 0,8-4 0,14-5 0,11-2 0,1 2 0,0 1 0,0 1 0,1 2 0,0 2 0,46-1 0,-72 8 0,-13 1 0,-17 5 0,-123 38 0,111-39 0,0-1 0,-51 4 0,84-11 0,-1 1 0,1-1 0,0 0 0,-1 0 0,1 0 0,-1 0 0,1 0 0,0 0 0,-1 0 0,1 0 0,-1 0 0,1 0 0,0 0 0,-1 0 0,1-1 0,-1 1 0,1 0 0,0 0 0,-1 0 0,1 0 0,0-1 0,-1 1 0,6-6 0,16-6 0,-19 12 0,0-1 0,34-18 0,2 2 0,67-20 0,-105 37 0,0 0 0,0 0 0,0 0 0,0 0 0,0 0 0,0 0 0,0 0 0,0 0 0,0 0 0,0 0 0,1 1 0,-1-1 0,0 0 0,0 0 0,0 0 0,0 0 0,0 0 0,0 0 0,0 0 0,0 0 0,0 0 0,0 0 0,0 0 0,0 0 0,0 0 0,0 0 0,0 0 0,0 0 0,0 0 0,0 0 0,0 0 0,0 0 0,1 0 0,-1 0 0,0 0 0,0 0 0,0 0 0,0 0 0,0 0 0,0 0 0,0 0 0,0 0 0,0 0 0,0 0 0,0 0 0,0 0 0,0 0 0,0 0 0,0 0 0,0 0 0,-7 6 0,-14 5 0,-26 7 0,0-2 0,-61 10 0,77-18 0,22-6 0,6-1 0,0 0 0,1 0 0,-1-1 0,0 1 0,0-1 0,0 0 0,0 0 0,-3 0 0,7-1 0,0 0 0,-1 0 0,1 0 0,0 1 0,0-1 0,0 0 0,0 0 0,0 1 0,0-1 0,0 0 0,0 1 0,2-1 0,20-10 0,1 1 0,1 2 0,0 0 0,0 2 0,29-5 0,-49 13 0,-10 2 0,-11 5 0,-9 2 0,0-2 0,0-1 0,-1 0 0,0-2 0,0-2 0,-1 0 0,1-1 0,-34-2 0,60-1 0,-1 0 0,0 1 0,0-1 0,0-1 0,0 1 0,0 0 0,0 0 0,0 0 0,1 0 0,-1-1 0,0 1 0,0 0 0,0-1 0,-1 0 0,2 1 0,0 0 0,0 0 0,0-1 0,0 1 0,0 0 0,0-1 0,0 1 0,0 0 0,0 0 0,1-1 0,-1 1 0,0 0 0,0 0 0,0 0 0,0-1 0,0 1 0,0 0 0,1 0 0,-1 0 0,0-1 0,0 1 0,0 0 0,1 0 0,-1 0 0,0 0 0,0-1 0,0 1 0,1 0 0,-1 0 0,1 0 0,27-13 0,36-6 0,1 2 0,129-14 0,-204 33 0,0 1 0,-15 5 0,-2 2 0,-94 21 0,211-65 0,-132 51 0,-7-3 0,-1-3 0,0-2 0,-80 4 0,-154-11 0,265-2 0,6 0 0,1 0 0,-1 1 0,1 0 0,-18 4 0,-126 19 0,155-24 0,-2 1-36,5-1 111,5 0-883,-6 0 212,9 0-6230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21.795"/>
    </inkml:context>
    <inkml:brush xml:id="br0">
      <inkml:brushProperty name="width" value="0.025" units="cm"/>
      <inkml:brushProperty name="height" value="0.025" units="cm"/>
      <inkml:brushProperty name="color" value="#005D9D"/>
    </inkml:brush>
  </inkml:definitions>
  <inkml:trace contextRef="#ctx0" brushRef="#br0">161 377 24575,'5'-5'0,"1"1"0,0 0 0,10-6 0,10-7 0,-14 8 0,0 2 0,0 0 0,0 0 0,24-8 0,4-3 0,-37 16 0,-4 2 0,-12 5 0,-21 9 0,2 2 0,0-2 0,-1-1 0,-1-2 0,0-1 0,0-2 0,-65 8 0,182-36 0,-40 12 0,-1-3 0,65-24 0,127-66 0,-200 86 0,56-32 0,-85 44 0,-1 1 0,-1 0 0,0 0 0,0 0 0,1-1 0,-2 1 0,1-1 0,0 1 0,-1-1 0,5-6 0,-7 9 0,0 0 0,0 0 0,0 0 0,0-1 0,0 1 0,0 0 0,0 0 0,0 0 0,0-1 0,0 1 0,0 0 0,-1 0 0,1 0 0,0 0 0,0 0 0,0-1 0,0 1 0,0 0 0,0 0 0,0 0 0,-1 0 0,1 0 0,0 0 0,0-1 0,0 1 0,0 0 0,-1 0 0,1 0 0,0 0 0,0 0 0,0 0 0,0 0 0,-1 0 0,1 0 0,0 0 0,0 0 0,0 0 0,0 0 0,-1 0 0,1 0 0,0 0 0,0 0 0,0 0 0,-1 0 0,1 0 0,0 0 0,0 1 0,-11-1 0,-9 6 0,0 0 0,0 1 0,1 0 0,-22 14 0,8-6 0,-42 22 0,-42 17 0,86-37 0,25-13 0,0-1 0,0 1 0,0-1 0,-1-1 0,-7 3 0,-4 1 0,-22 8 0,-1 2 0,71-27 0,-1-2 0,34-20 0,-17 10 0,-30 15 0,30-18 0,-23 11 0,42-19 0,-29 16 0,90-37 0,-53 25 0,-67 28 0,11-5 0,18-11 0,-30 15 0,-1 0 0,1-1 0,-1 1 0,0-1 0,0 1 0,0-1 0,0-1 0,4-5 0,-32 21 0,11-5 0,1 1-99,9-5 1,0 0 1,0 0 0,-1 0-1,1 0 1,0-1 0,-1 0-1,1 1 1,-1-1-1,0 0 1,1-1 0,-1 1-1,-7 0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26.056"/>
    </inkml:context>
    <inkml:brush xml:id="br0">
      <inkml:brushProperty name="width" value="0.025" units="cm"/>
      <inkml:brushProperty name="height" value="0.025" units="cm"/>
      <inkml:brushProperty name="color" value="#005D9D"/>
    </inkml:brush>
  </inkml:definitions>
  <inkml:trace contextRef="#ctx0" brushRef="#br0">183 372 24575,'-5'0'0,"1"1"0,0 0 0,0 1 0,0-1 0,1 1 0,-1-1 0,-5 4 0,-3 1 0,-11 4 0,-37 17 0,53-23 0,0 0 0,1 0 0,-1 1 0,1 0 0,0 0 0,-6 7 0,58-35 0,-25 12 0,0 2 0,26-9 0,-46 18 0,3-2 0,1 1 0,0-1 0,0 0 0,-1 0 0,1-1 0,-1 1 0,5-4 0,-39 26 0,20-13 0,0 0 0,-1 0 0,-17 8 0,28-15 0,0 0 0,0-1 0,0 1 0,0 0 0,0 0 0,0 0 0,0 0 0,0 0 0,0 0 0,0 0 0,0 0 0,0 0 0,0 0 0,0 0 0,0-1 0,0 1 0,0 0 0,0 0 0,0 0 0,0 0 0,0 0 0,0 0 0,0 0 0,0 0 0,0 0 0,0 0 0,0 0 0,0-1 0,0 1 0,0 0 0,-1 0 0,1 0 0,0 0 0,0 0 0,0 0 0,0 0 0,0 0 0,0 0 0,0 0 0,0 0 0,0 0 0,0 0 0,0 0 0,0 0 0,-1 0 0,1 0 0,0 0 0,0 0 0,0 0 0,0 0 0,0 0 0,0 0 0,0 0 0,0 0 0,0 0 0,0 0 0,0 0 0,-1 0 0,1 0 0,0 0 0,0 0 0,0 0 0,0 0 0,0 0 0,0 0 0,0 0 0,0 0 0,6-10 0,10-10 0,-2 5 0,1 1 0,19-13 0,10-5 0,-22 16 0,30-26 0,-44 34 0,23-21 0,-1-1 0,33-44 0,-62 73 0,1-3 0,1 1 0,-1 0 0,1-1 0,0 1 0,0 0 0,6-4 0,-29 34 0,-1-5 0,-1-1 0,-1-2 0,-1 0 0,-52 31 0,64-42 0,-21 19 0,9-8 0,156-125 0,-77 63 0,-37 28 0,0 0 0,-1-1 0,-1-1 0,24-32 0,-36 44-227,1 0-1,-2-1 1,1 1-1,-1-1 1,3-7-1,-4 8-6598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30.071"/>
    </inkml:context>
    <inkml:brush xml:id="br0">
      <inkml:brushProperty name="width" value="0.025" units="cm"/>
      <inkml:brushProperty name="height" value="0.025" units="cm"/>
      <inkml:brushProperty name="color" value="#005D9D"/>
    </inkml:brush>
  </inkml:definitions>
  <inkml:trace contextRef="#ctx0" brushRef="#br0">483 0 24575,'1'6'0,"-1"-1"0,0 1 0,-1-1 0,1 1 0,-1-1 0,0 0 0,0 1 0,-1-1 0,1 0 0,-1 0 0,-4 8 0,-6 6 0,6-8 0,-1 0 0,1 1 0,-7 20 0,3-6 0,-13 28 0,14-35 0,1 0 0,0 1 0,-6 30 0,7-22 0,-2-1 0,-19 46 0,18-49 0,-4 5 0,-30 47 0,1-2 0,28-43 0,-1-2 0,-1 0 0,-38 48 0,-39 40-1365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35.951"/>
    </inkml:context>
    <inkml:brush xml:id="br0">
      <inkml:brushProperty name="width" value="0.35" units="cm"/>
      <inkml:brushProperty name="height" value="0.35" units="cm"/>
      <inkml:brushProperty name="color" value="#005D9D"/>
    </inkml:brush>
  </inkml:definitions>
  <inkml:trace contextRef="#ctx0" brushRef="#br0">1 433 24575,'174'-105'0,"-69"44"0,62-38 0,-143 86 0,1 2 0,42-14 0,-10 4 0,-9 3 0,-25 10 0,-1-1 0,0-1 0,0-1 0,25-16 0,-27 13-1365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37.162"/>
    </inkml:context>
    <inkml:brush xml:id="br0">
      <inkml:brushProperty name="width" value="0.35" units="cm"/>
      <inkml:brushProperty name="height" value="0.35" units="cm"/>
      <inkml:brushProperty name="color" value="#005D9D"/>
    </inkml:brush>
  </inkml:definitions>
  <inkml:trace contextRef="#ctx0" brushRef="#br0">272 0 24575,'-12'16'0,"-1"-1"0,-1-1 0,0-1 0,-1 0 0,-25 18 0,2-4 0,-22 17 0,35-25 22,18-15-300,1 1 1,-1 0 0,1 0-1,-8 9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7:38.603"/>
    </inkml:context>
    <inkml:brush xml:id="br0">
      <inkml:brushProperty name="width" value="0.35" units="cm"/>
      <inkml:brushProperty name="height" value="0.35" units="cm"/>
      <inkml:brushProperty name="color" value="#005D9D"/>
    </inkml:brush>
  </inkml:definitions>
  <inkml:trace contextRef="#ctx0" brushRef="#br0">137 198 24575,'-1'2'0,"0"0"0,0-1 0,1 1 0,-1-1 0,-1 1 0,1-1 0,0 1 0,0-1 0,0 0 0,-3 2 0,-1 2 0,-12 15 0,-1-2 0,0 0 0,-37 26 0,55-43 0,0-1 0,0 0 0,0 0 0,0 0 0,-1 0 0,1 1 0,0-1 0,0 0 0,0 0 0,-1 0 0,1 0 0,0 0 0,0 0 0,-1 0 0,1 0 0,0 0 0,0 0 0,0 0 0,-1 0 0,1 0 0,0 0 0,0 0 0,-1 0 0,1 0 0,0 0 0,0 0 0,0 0 0,-1 0 0,1 0 0,0 0 0,0 0 0,-1 0 0,1 0 0,0-1 0,0 1 0,0 0 0,0 0 0,-1 0 0,-1-11 0,6-20 0,-3 26 0,1-5 0,0 0 0,1 0 0,0 0 0,1 0 0,-1 0 0,2 1 0,9-17 0,-4 13 0,0 0 0,0 1 0,1 0 0,16-14 0,-17 16 0,-1 0 0,0-1 0,-1 0 0,0 0 0,6-14 0,2-1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33.459"/>
    </inkml:context>
    <inkml:brush xml:id="br0">
      <inkml:brushProperty name="width" value="0.025" units="cm"/>
      <inkml:brushProperty name="height" value="0.025" units="cm"/>
      <inkml:brushProperty name="color" value="#005D9D"/>
    </inkml:brush>
  </inkml:definitions>
  <inkml:trace contextRef="#ctx0" brushRef="#br0">110 195 24575,'-2'1'0,"1"1"0,-1-1 0,1 0 0,-1 0 0,1 1 0,0-1 0,-1 1 0,1-1 0,0 1 0,0 0 0,0-1 0,0 1 0,-1 2 0,-1 2 0,-74 120 0,77-126 0,0 1 0,0-1 0,0 1 0,-1-1 0,1 1 0,0-1 0,0 0 0,-1 1 0,1-1 0,0 1 0,-1-1 0,1 0 0,0 1 0,-1-1 0,1 0 0,0 0 0,-1 1 0,1-1 0,-1 0 0,1 0 0,0 0 0,-1 1 0,0-1 0,-2-9 0,5-23 0,-1 27 0,-1-2 0,1-4 0,-1 0 0,2 0 0,-1 0 0,2 0 0,-1 0 0,1 0 0,6-12 0,7-2 0,-12 20 0,-1 0 0,1-1 0,-1 0 0,0 0 0,0 0 0,1-7 0,0-3 0,0 1 0,1-26 0,-6-20 0,0 66 0,-1 0 0,1 0 0,-1 0 0,-1-1 0,-3 6 0,-5 14 0,8-15 0,1 0 0,0 0 0,1 1 0,0-1 0,1 1 0,0-1 0,1 16 0,1 6 0,-2-25-120,0-3 17,0 0-1,0-1 0,0 1 0,0-1 1,0 1-1,-1-1 0,1 1 0,-1-1 0,0 1 1,0-1-1,-1 4 0,-1-2-6722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34.309"/>
    </inkml:context>
    <inkml:brush xml:id="br0">
      <inkml:brushProperty name="width" value="0.025" units="cm"/>
      <inkml:brushProperty name="height" value="0.025" units="cm"/>
      <inkml:brushProperty name="color" value="#005D9D"/>
    </inkml:brush>
  </inkml:definitions>
  <inkml:trace contextRef="#ctx0" brushRef="#br0">168 0 24575,'-13'40'0,"10"-32"0,0-1 0,1 1 0,0 0 0,-2 13 0,2-8 0,0-1 0,-4 15 0,-1 3 0,4-20 0,1 0 0,-2 0 0,-6 13 0,-5 13 0,8-18 0,-1 0 0,-1 0 0,-16 24 0,-1 2 0,13-13-1365,12-26-5461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2:02:40.204"/>
    </inkml:context>
    <inkml:brush xml:id="br0">
      <inkml:brushProperty name="width" value="0.025" units="cm"/>
      <inkml:brushProperty name="height" value="0.025" units="cm"/>
      <inkml:brushProperty name="color" value="#005D9D"/>
    </inkml:brush>
  </inkml:definitions>
  <inkml:trace contextRef="#ctx0" brushRef="#br0">437 0 24575,'1'0'0,"0"0"0,-1 1 0,1-1 0,0 0 0,-1 0 0,1 1 0,0-1 0,-1 1 0,1-1 0,0 0 0,-1 1 0,1-1 0,-1 1 0,1 0 0,-1-1 0,1 1 0,-1-1 0,1 1 0,-1 0 0,1-1 0,-1 1 0,0 0 0,1-1 0,-1 1 0,0 0 0,0 0 0,0-1 0,0 1 0,1 0 0,-1 0 0,0-1 0,0 1 0,0 0 0,-1 0 0,1 0 0,0 0 0,-4 29 0,1-18 0,-1 0 0,0-1 0,-1 1 0,0-1 0,0 0 0,-1-1 0,-1 1 0,0-1 0,0-1 0,-1 1 0,-13 12 0,12-13 0,0 0 0,0 0 0,1 1 0,1 1 0,0-1 0,-8 17 0,-28 72 0,33-72 0,36-82 0,64-98 0,-86 146 0,21-27 0,-20 30 0,-1-1 0,0 0 0,-1 0 0,1 0 0,-1 0 0,0-1 0,0 1 0,-1-1 0,0 0 0,0 0 0,0 1 0,1-11 0,-3 15 0,2-21 0,-2 21 0,0 1 0,0-1 0,0 0 0,0 0 0,-1 0 0,1 0 0,0 0 0,0 0 0,0 0 0,-1 1 0,1-1 0,0 0 0,-1 0 0,1 0 0,-1 1 0,1-1 0,-1 0 0,-1-1 0,2 2 0,-1 0 0,1 0 0,-1 0 0,0 0 0,1 0 0,-1 0 0,0 0 0,1 0 0,-1 1 0,1-1 0,-1 0 0,1 0 0,-1 0 0,0 1 0,1-1 0,-1 0 0,1 1 0,-1-1 0,1 1 0,0-1 0,-1 0 0,1 1 0,-1-1 0,1 1 0,0-1 0,-1 2 0,-11 14 0,11-15 0,-2 6 0,-1 0 0,1 1 0,0-1 0,-2 10 0,-7 18 0,-13 23 0,18-38 0,-1-1 0,-2 0 0,1 0 0,-2-1 0,-17 23 0,-25 18 0,34-38 0,12-13 0,-1 0 0,-12 11 0,-44 36 0,47-39 0,7-8 0,1 1 0,0 0 0,0 1 0,-9 13 0,9-13 0,8-9 0,0 0 0,0 0 0,0 1 0,0-1 0,-1 0 0,2 1 0,-1-1 0,0 0 0,0 1 0,0-1 0,1 1 0,-1-1 0,0 2 0,1-2 0,0-1 0,1 1 0,-1-1 0,0 0 0,0 1 0,1-1 0,-1 0 0,0 1 0,0-1 0,1 0 0,-1 0 0,0 1 0,1-1 0,-1 0 0,1 0 0,-1 0 0,0 1 0,1-1 0,-1 0 0,0 0 0,1 0 0,-1 0 0,1 0 0,-1 0 0,1 0 0,-1 0 0,0 0 0,1 0 0,-1 0 0,1 0 0,-1 0 0,0 0 0,1 0 0,-1 0 0,1 0 0,0-1 0,16-4 0,-10 1 0,0 0 0,0-1 0,0 0 0,0 0 0,-1-1 0,0 1 0,-1-2 0,10-10 0,-2-3 0,18-36 0,-16 28 0,-8 16 0,0 1 0,1 0 0,1 1 0,15-16 0,-24 26 0,0 0 0,0 0 0,0 0 0,0 0 0,0 0 0,0 0 0,0 0 0,0-1 0,0 1 0,1 0 0,-1 0 0,0 0 0,0 0 0,0 0 0,0 0 0,0 0 0,0 0 0,0 0 0,0 0 0,0 0 0,0 0 0,0 0 0,0 0 0,0-1 0,0 1 0,0 0 0,0 0 0,1 0 0,-1 0 0,0 0 0,0 0 0,0 0 0,0 0 0,0 0 0,0 0 0,0 0 0,0 0 0,0 0 0,0 0 0,0 0 0,1 0 0,-1 0 0,0 0 0,0 0 0,0 0 0,0 0 0,0 0 0,0 0 0,0 0 0,0 1 0,0-1 0,0 0 0,0 0 0,0 0 0,1 0 0,-1 0 0,0 0 0,0 0 0,0 0 0,0 0 0,0 0 0,0 0 0,0 0 0,0 0 0,0 0 0,0 1 0,0-1 0,-2 8 0,-5 11 0,-11 9 0,-1 0 0,-36 40 0,8-10 0,29-35 0,-19 38 0,26-46 0,11-15 0,0 0 0,0 0 0,0 0 0,0 0 0,0 0 0,0 0 0,0 0 0,0 0 0,0 0 0,0 0 0,0 0 0,0 0 0,0 0 0,0 0 0,0-1 0,0 1 0,0 0 0,0 0 0,0 0 0,0 0 0,0 0 0,0 0 0,0 0 0,0 0 0,0 0 0,0 0 0,0 0 0,0 0 0,0 0 0,0 0 0,0 0 0,-1 0 0,1 0 0,0 0 0,0 0 0,0 0 0,0 0 0,0 0 0,0 0 0,0 0 0,0 0 0,0 0 0,0 0 0,0 0 0,0 0 0,0 0 0,0 0 0,0 0 0,0 0 0,0 0 0,0 0 0,0 0 0,0 0 0,0 0 0,0 0 0,-1 1 0,1-1 0,0 0 0,0 0 0,0 0 0,0 0 0,0 0 0,0 0 0,0 0 0,0 0 0,0 0 0,0 0 0,3-10 0,3-10 0,1 0 0,1 1 0,13-22 0,-17 34 0,0 1 0,0-1 0,1 1 0,0 0 0,1 0 0,-1 1 0,1 0 0,0 0 0,1 0 0,-1 1 0,13-7 0,-12 8 0,-5 1 0,1 1 0,0-1 0,0 1 0,0 0 0,6-1 0,-10 4 0,0 0 0,0 0 0,0 0 0,0 0 0,0 0 0,0 0 0,-2 3 0,-52 58 0,39-47 0,1 1 0,1 1 0,1 0 0,-19 34 0,31-52 0,1 1 0,-1 0 0,1 0 0,-1-1 0,1 1 0,0 0 0,-1 0 0,1-1 0,0 1 0,0 0 0,0 0 0,0 0 0,0 0 0,0 0 0,0-1 0,0 1 0,0 0 0,0 0 0,0 0 0,0 0 0,0-1 0,1 1 0,-1 0 0,1 1 0,0-1 0,0-1 0,-1 1 0,1-1 0,0 1 0,0-1 0,0 0 0,0 1 0,0-1 0,0 0 0,0 1 0,0-1 0,0 0 0,0 0 0,-1 0 0,1 0 0,0 0 0,2 0 0,5-2 0,0 1 0,0-1 0,14-5 0,10-5-1365,0-2-5461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58.409"/>
    </inkml:context>
    <inkml:brush xml:id="br0">
      <inkml:brushProperty name="width" value="0.025" units="cm"/>
      <inkml:brushProperty name="height" value="0.025" units="cm"/>
      <inkml:brushProperty name="color" value="#005D9D"/>
    </inkml:brush>
  </inkml:definitions>
  <inkml:trace contextRef="#ctx0" brushRef="#br0">252 41 24575,'-11'-1'0,"0"0"0,0-1 0,1 0 0,-1-1 0,-15-5 0,14 3 0,0 2 0,0 0 0,-18-3 0,-65 0 0,94 6 0,1 0 0,0 0 0,-1 0 0,1-1 0,0 1 0,0 0 0,-1 0 0,1 0 0,0 0 0,0 0 0,-1 0 0,1 0 0,0 0 0,-1 0 0,1 0 0,0 0 0,-1 0 0,1 1 0,0-1 0,0 0 0,-1 0 0,1 0 0,0 0 0,0 0 0,-1 0 0,1 1 0,0-1 0,0 0 0,0 0 0,-1 0 0,1 1 0,0-1 0,0 0 0,0 0 0,0 1 0,-1-1 0,1 0 0,0 0 0,0 1 0,9 9 0,25 10 0,-32-19 0,-1 0 0,12 7 0,-14-6 0,-10-1 0,7-1 0,0-1 0,0 1 0,0-1 0,0 0 0,-6-3 0,8 3 0,3 1 0,15 5 0,82 33 0,-96-38 0,-1 1 0,1 0 0,0 0 0,0 0 0,-1 1 0,1-1 0,-1 0 0,1 0 0,-1 1 0,0-1 0,1 1 0,-1-1 0,0 1 0,0 0 0,0 0 0,0-1 0,0 1 0,0 0 0,-1 0 0,2 4 0,-2-6 0,0 0 0,0 0 0,0 0 0,0 0 0,0 0 0,0 1 0,0-1 0,0 0 0,0 0 0,0 0 0,0 0 0,0 0 0,-1 1 0,1-1 0,0 0 0,0 0 0,0 0 0,0 0 0,0 0 0,0 0 0,0 0 0,0 1 0,0-1 0,-1 0 0,1 0 0,0 0 0,0 0 0,0 0 0,0 0 0,0 0 0,0 0 0,-1 0 0,1 0 0,0 0 0,0 0 0,0 0 0,0 0 0,0 0 0,0 0 0,-1 0 0,1 0 0,-7-3 0,-5-8 0,6 5 0,4 3 0,0 0 0,0 1 0,0-1 0,-1 1 0,1-1 0,-1 1 0,0 0 0,0 0 0,0 0 0,0 0 0,-4-1 0,-47-24 0,51 26 0,-1 0 0,0-1 0,0 1 0,0-1 0,-5-3 0,36 12 0,-13-1 0,0 0 0,0 2 0,-1-1 0,17 15 0,-14-11 0,7 6 0,-11-8 0,22 13 0,-1-7 0,-21-10 0,0 1 0,16 10 0,0-3 0,-24-11 0,0-1 0,0 1 0,0 0 0,0 0 0,0 1 0,-1-1 0,5 4 0,19 18 0,49 33 0,-13-10 0,-53-40 0,0 0 0,0 0 0,0 1 0,-1 1 0,-1-1 0,1 2 0,-2-1 0,1 1 0,-1 0 0,7 14 0,-11-20-151,0 1-1,0-1 0,1 1 0,0-1 1,0 0-1,0 0 0,0-1 1,5 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4T11:58:52.827"/>
    </inkml:context>
    <inkml:brush xml:id="br0">
      <inkml:brushProperty name="width" value="0.025" units="cm"/>
      <inkml:brushProperty name="height" value="0.025" units="cm"/>
      <inkml:brushProperty name="color" value="#005D9D"/>
    </inkml:brush>
  </inkml:definitions>
  <inkml:trace contextRef="#ctx0" brushRef="#br0">353 97 24575,'-2'-2'0,"1"2"0,-1-1 0,0 0 0,0 0 0,1 0 0,-1 1 0,0-1 0,0 1 0,-4-1 0,-2-1 0,-49-10 0,-19-7 0,32 1 0,35 14 0,1 0 0,-1 1 0,0 0 0,0 0 0,0 1 0,0 0 0,-19-2 0,-28-2 0,79 9 0,0 1 0,44 14 0,-11-2 0,-33-13 0,-19-3 0,0 1 0,0-1 0,0 1 0,0 0 0,7 2 0,-1 0 0,-9-2 0,-5-2 0,3 1 0,-26-5 0,1 0 0,0-2 0,-25-10 0,44 15 0,1 0 0,-1 0 0,-13-1 0,-9-3 0,23 4 0,9 0 0,10 2 0,13 7 0,-1 2 0,30 13 0,-8-2 0,-33-16 0,-11-3 0,1 0 0,0 1 0,0-1 0,0 1 0,-1-1 0,1 1 0,3 3 0,-31-9 0,11-2 0,-23-13 0,-8-3 0,29 15 0,10 5 0,-1-1 0,1 1 0,-1 0 0,0 0 0,0 1 0,0 0 0,0 0 0,-9-1 0,13 2 0,-1 0 0,1-1 0,0 1 0,-1-1 0,1 1 0,-4-3 0,4 2 0,0 0 0,1 1 0,-1-1 0,0 1 0,0-1 0,0 1 0,1-1 0,-1 1 0,0 0 0,-3 0 0,29 12 0,-6-6 0,0 0 0,23 4 0,-7-2 0,-13-3 0,-10-3 0,-1 0 0,15 6 0,16 7-1365,-19-9-5461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0A6138-7E00-4D99-A34D-5D4B30A9516A}" type="datetimeFigureOut">
              <a:rPr lang="zh-CN" altLang="en-US" smtClean="0"/>
              <a:t>2024/3/4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68A64-069C-4FC3-A227-B9F541D15B3C}" type="slidenum">
              <a:rPr lang="zh-CN" altLang="en-US" smtClean="0"/>
              <a:t>‹#›</a:t>
            </a:fld>
            <a:endParaRPr lang="zh-CN" altLang="en-US"/>
          </a:p>
        </p:txBody>
      </p:sp>
    </p:spTree>
    <p:extLst>
      <p:ext uri="{BB962C8B-B14F-4D97-AF65-F5344CB8AC3E}">
        <p14:creationId xmlns:p14="http://schemas.microsoft.com/office/powerpoint/2010/main" val="9563776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2148757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1868438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1705058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324138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292482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1424631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874371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803560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768166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521357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24304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147430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1953269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856372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1216835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2662678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p:txBody>
      </p:sp>
    </p:spTree>
    <p:extLst>
      <p:ext uri="{BB962C8B-B14F-4D97-AF65-F5344CB8AC3E}">
        <p14:creationId xmlns:p14="http://schemas.microsoft.com/office/powerpoint/2010/main" val="426090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2024/3/4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447174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2024/3/4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270013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74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0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845854306"/>
      </p:ext>
    </p:extLst>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5504C0B-AA42-4349-AEC0-B1308C9518C5}" type="datetimeFigureOut">
              <a:rPr lang="zh-CN" altLang="en-US" smtClean="0"/>
              <a:t>2024/3/4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4D15DCF-B6C0-436A-B323-0F6F8456F113}" type="slidenum">
              <a:rPr lang="zh-CN" altLang="en-US" smtClean="0"/>
              <a:t>‹#›</a:t>
            </a:fld>
            <a:endParaRPr lang="zh-CN" altLang="en-US"/>
          </a:p>
        </p:txBody>
      </p:sp>
    </p:spTree>
  </p:cSld>
  <p:clrMapOvr>
    <a:masterClrMapping/>
  </p:clrMapOvr>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60" r:id="rId6"/>
    <p:sldLayoutId id="2147483654" r:id="rId7"/>
    <p:sldLayoutId id="2147483655" r:id="rId8"/>
    <p:sldLayoutId id="2147483656" r:id="rId9"/>
    <p:sldLayoutId id="2147483657" r:id="rId10"/>
    <p:sldLayoutId id="2147483658" r:id="rId11"/>
    <p:sldLayoutId id="2147483659" r:id="rId12"/>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34388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96.png"/><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02.png"/><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42" Type="http://schemas.openxmlformats.org/officeDocument/2006/relationships/image" Target="../media/image23.png"/><Relationship Id="rId63" Type="http://schemas.openxmlformats.org/officeDocument/2006/relationships/customXml" Target="../ink/ink31.xml"/><Relationship Id="rId84" Type="http://schemas.openxmlformats.org/officeDocument/2006/relationships/image" Target="../media/image44.png"/><Relationship Id="rId138" Type="http://schemas.openxmlformats.org/officeDocument/2006/relationships/image" Target="../media/image71.png"/><Relationship Id="rId159" Type="http://schemas.openxmlformats.org/officeDocument/2006/relationships/customXml" Target="../ink/ink79.xml"/><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18.png"/><Relationship Id="rId53" Type="http://schemas.openxmlformats.org/officeDocument/2006/relationships/customXml" Target="../ink/ink26.xml"/><Relationship Id="rId74" Type="http://schemas.openxmlformats.org/officeDocument/2006/relationships/image" Target="../media/image39.png"/><Relationship Id="rId128" Type="http://schemas.openxmlformats.org/officeDocument/2006/relationships/image" Target="../media/image66.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customXml" Target="../ink/ink47.xml"/><Relationship Id="rId160" Type="http://schemas.openxmlformats.org/officeDocument/2006/relationships/image" Target="../media/image82.png"/><Relationship Id="rId22" Type="http://schemas.openxmlformats.org/officeDocument/2006/relationships/image" Target="../media/image13.png"/><Relationship Id="rId43" Type="http://schemas.openxmlformats.org/officeDocument/2006/relationships/customXml" Target="../ink/ink21.xml"/><Relationship Id="rId64" Type="http://schemas.openxmlformats.org/officeDocument/2006/relationships/image" Target="../media/image34.png"/><Relationship Id="rId118" Type="http://schemas.openxmlformats.org/officeDocument/2006/relationships/image" Target="../media/image61.png"/><Relationship Id="rId139" Type="http://schemas.openxmlformats.org/officeDocument/2006/relationships/customXml" Target="../ink/ink69.xml"/><Relationship Id="rId80" Type="http://schemas.openxmlformats.org/officeDocument/2006/relationships/image" Target="../media/image42.png"/><Relationship Id="rId85" Type="http://schemas.openxmlformats.org/officeDocument/2006/relationships/customXml" Target="../ink/ink42.xml"/><Relationship Id="rId150" Type="http://schemas.openxmlformats.org/officeDocument/2006/relationships/image" Target="../media/image77.png"/><Relationship Id="rId155" Type="http://schemas.openxmlformats.org/officeDocument/2006/relationships/customXml" Target="../ink/ink77.xml"/><Relationship Id="rId12" Type="http://schemas.openxmlformats.org/officeDocument/2006/relationships/image" Target="../media/image8.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21.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56.png"/><Relationship Id="rId124" Type="http://schemas.openxmlformats.org/officeDocument/2006/relationships/image" Target="../media/image64.png"/><Relationship Id="rId129" Type="http://schemas.openxmlformats.org/officeDocument/2006/relationships/customXml" Target="../ink/ink64.xml"/><Relationship Id="rId54" Type="http://schemas.openxmlformats.org/officeDocument/2006/relationships/image" Target="../media/image29.png"/><Relationship Id="rId70" Type="http://schemas.openxmlformats.org/officeDocument/2006/relationships/image" Target="../media/image37.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50.png"/><Relationship Id="rId140" Type="http://schemas.openxmlformats.org/officeDocument/2006/relationships/image" Target="../media/image72.png"/><Relationship Id="rId145" Type="http://schemas.openxmlformats.org/officeDocument/2006/relationships/customXml" Target="../ink/ink72.xml"/><Relationship Id="rId1" Type="http://schemas.openxmlformats.org/officeDocument/2006/relationships/slideLayout" Target="../slideLayouts/slideLayout8.xml"/><Relationship Id="rId6" Type="http://schemas.openxmlformats.org/officeDocument/2006/relationships/image" Target="../media/image5.png"/><Relationship Id="rId23" Type="http://schemas.openxmlformats.org/officeDocument/2006/relationships/customXml" Target="../ink/ink11.xml"/><Relationship Id="rId28" Type="http://schemas.openxmlformats.org/officeDocument/2006/relationships/image" Target="../media/image16.png"/><Relationship Id="rId49" Type="http://schemas.openxmlformats.org/officeDocument/2006/relationships/customXml" Target="../ink/ink24.xml"/><Relationship Id="rId114" Type="http://schemas.openxmlformats.org/officeDocument/2006/relationships/image" Target="../media/image59.png"/><Relationship Id="rId119" Type="http://schemas.openxmlformats.org/officeDocument/2006/relationships/customXml" Target="../ink/ink59.xml"/><Relationship Id="rId44" Type="http://schemas.openxmlformats.org/officeDocument/2006/relationships/image" Target="../media/image24.png"/><Relationship Id="rId60" Type="http://schemas.openxmlformats.org/officeDocument/2006/relationships/image" Target="../media/image32.png"/><Relationship Id="rId65" Type="http://schemas.openxmlformats.org/officeDocument/2006/relationships/customXml" Target="../ink/ink32.xml"/><Relationship Id="rId81" Type="http://schemas.openxmlformats.org/officeDocument/2006/relationships/customXml" Target="../ink/ink40.xml"/><Relationship Id="rId86" Type="http://schemas.openxmlformats.org/officeDocument/2006/relationships/image" Target="../media/image45.png"/><Relationship Id="rId130" Type="http://schemas.openxmlformats.org/officeDocument/2006/relationships/image" Target="../media/image67.png"/><Relationship Id="rId135" Type="http://schemas.openxmlformats.org/officeDocument/2006/relationships/customXml" Target="../ink/ink67.xml"/><Relationship Id="rId151" Type="http://schemas.openxmlformats.org/officeDocument/2006/relationships/customXml" Target="../ink/ink75.xml"/><Relationship Id="rId156" Type="http://schemas.openxmlformats.org/officeDocument/2006/relationships/image" Target="../media/image80.png"/><Relationship Id="rId13" Type="http://schemas.openxmlformats.org/officeDocument/2006/relationships/customXml" Target="../ink/ink6.xml"/><Relationship Id="rId18" Type="http://schemas.openxmlformats.org/officeDocument/2006/relationships/image" Target="../media/image11.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19.png"/><Relationship Id="rId50" Type="http://schemas.openxmlformats.org/officeDocument/2006/relationships/image" Target="../media/image27.png"/><Relationship Id="rId55" Type="http://schemas.openxmlformats.org/officeDocument/2006/relationships/customXml" Target="../ink/ink27.xml"/><Relationship Id="rId76" Type="http://schemas.openxmlformats.org/officeDocument/2006/relationships/image" Target="../media/image40.png"/><Relationship Id="rId97" Type="http://schemas.openxmlformats.org/officeDocument/2006/relationships/customXml" Target="../ink/ink48.xml"/><Relationship Id="rId104" Type="http://schemas.openxmlformats.org/officeDocument/2006/relationships/image" Target="../media/image54.png"/><Relationship Id="rId120" Type="http://schemas.openxmlformats.org/officeDocument/2006/relationships/image" Target="../media/image62.png"/><Relationship Id="rId125" Type="http://schemas.openxmlformats.org/officeDocument/2006/relationships/customXml" Target="../ink/ink62.xml"/><Relationship Id="rId141" Type="http://schemas.openxmlformats.org/officeDocument/2006/relationships/customXml" Target="../ink/ink70.xml"/><Relationship Id="rId146" Type="http://schemas.openxmlformats.org/officeDocument/2006/relationships/image" Target="../media/image75.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48.png"/><Relationship Id="rId2" Type="http://schemas.openxmlformats.org/officeDocument/2006/relationships/image" Target="../media/image3.png"/><Relationship Id="rId29" Type="http://schemas.openxmlformats.org/officeDocument/2006/relationships/customXml" Target="../ink/ink14.xml"/><Relationship Id="rId24" Type="http://schemas.openxmlformats.org/officeDocument/2006/relationships/image" Target="../media/image14.png"/><Relationship Id="rId40" Type="http://schemas.openxmlformats.org/officeDocument/2006/relationships/image" Target="../media/image22.png"/><Relationship Id="rId45" Type="http://schemas.openxmlformats.org/officeDocument/2006/relationships/customXml" Target="../ink/ink22.xml"/><Relationship Id="rId66" Type="http://schemas.openxmlformats.org/officeDocument/2006/relationships/image" Target="../media/image35.png"/><Relationship Id="rId87" Type="http://schemas.openxmlformats.org/officeDocument/2006/relationships/customXml" Target="../ink/ink43.xml"/><Relationship Id="rId110" Type="http://schemas.openxmlformats.org/officeDocument/2006/relationships/image" Target="../media/image57.png"/><Relationship Id="rId115" Type="http://schemas.openxmlformats.org/officeDocument/2006/relationships/customXml" Target="../ink/ink57.xml"/><Relationship Id="rId131" Type="http://schemas.openxmlformats.org/officeDocument/2006/relationships/customXml" Target="../ink/ink65.xml"/><Relationship Id="rId136" Type="http://schemas.openxmlformats.org/officeDocument/2006/relationships/image" Target="../media/image70.png"/><Relationship Id="rId157" Type="http://schemas.openxmlformats.org/officeDocument/2006/relationships/customXml" Target="../ink/ink78.xml"/><Relationship Id="rId61" Type="http://schemas.openxmlformats.org/officeDocument/2006/relationships/customXml" Target="../ink/ink30.xml"/><Relationship Id="rId82" Type="http://schemas.openxmlformats.org/officeDocument/2006/relationships/image" Target="../media/image43.png"/><Relationship Id="rId152" Type="http://schemas.openxmlformats.org/officeDocument/2006/relationships/image" Target="../media/image78.png"/><Relationship Id="rId19" Type="http://schemas.openxmlformats.org/officeDocument/2006/relationships/customXml" Target="../ink/ink9.xml"/><Relationship Id="rId14" Type="http://schemas.openxmlformats.org/officeDocument/2006/relationships/image" Target="../media/image9.png"/><Relationship Id="rId30" Type="http://schemas.openxmlformats.org/officeDocument/2006/relationships/image" Target="../media/image17.png"/><Relationship Id="rId35" Type="http://schemas.openxmlformats.org/officeDocument/2006/relationships/customXml" Target="../ink/ink17.xml"/><Relationship Id="rId56" Type="http://schemas.openxmlformats.org/officeDocument/2006/relationships/image" Target="../media/image30.png"/><Relationship Id="rId77" Type="http://schemas.openxmlformats.org/officeDocument/2006/relationships/customXml" Target="../ink/ink38.xml"/><Relationship Id="rId100" Type="http://schemas.openxmlformats.org/officeDocument/2006/relationships/image" Target="../media/image52.png"/><Relationship Id="rId105" Type="http://schemas.openxmlformats.org/officeDocument/2006/relationships/customXml" Target="../ink/ink52.xml"/><Relationship Id="rId126" Type="http://schemas.openxmlformats.org/officeDocument/2006/relationships/image" Target="../media/image65.png"/><Relationship Id="rId147" Type="http://schemas.openxmlformats.org/officeDocument/2006/relationships/customXml" Target="../ink/ink73.xml"/><Relationship Id="rId8" Type="http://schemas.openxmlformats.org/officeDocument/2006/relationships/image" Target="../media/image6.png"/><Relationship Id="rId51" Type="http://schemas.openxmlformats.org/officeDocument/2006/relationships/customXml" Target="../ink/ink25.xml"/><Relationship Id="rId72" Type="http://schemas.openxmlformats.org/officeDocument/2006/relationships/image" Target="../media/image38.png"/><Relationship Id="rId93" Type="http://schemas.openxmlformats.org/officeDocument/2006/relationships/customXml" Target="../ink/ink46.xml"/><Relationship Id="rId98" Type="http://schemas.openxmlformats.org/officeDocument/2006/relationships/image" Target="../media/image51.png"/><Relationship Id="rId121" Type="http://schemas.openxmlformats.org/officeDocument/2006/relationships/customXml" Target="../ink/ink60.xml"/><Relationship Id="rId142" Type="http://schemas.openxmlformats.org/officeDocument/2006/relationships/image" Target="../media/image73.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5.png"/><Relationship Id="rId67" Type="http://schemas.openxmlformats.org/officeDocument/2006/relationships/customXml" Target="../ink/ink33.xml"/><Relationship Id="rId116" Type="http://schemas.openxmlformats.org/officeDocument/2006/relationships/image" Target="../media/image60.png"/><Relationship Id="rId137" Type="http://schemas.openxmlformats.org/officeDocument/2006/relationships/customXml" Target="../ink/ink68.xml"/><Relationship Id="rId158" Type="http://schemas.openxmlformats.org/officeDocument/2006/relationships/image" Target="../media/image81.png"/><Relationship Id="rId20" Type="http://schemas.openxmlformats.org/officeDocument/2006/relationships/image" Target="../media/image12.png"/><Relationship Id="rId41" Type="http://schemas.openxmlformats.org/officeDocument/2006/relationships/customXml" Target="../ink/ink20.xml"/><Relationship Id="rId62" Type="http://schemas.openxmlformats.org/officeDocument/2006/relationships/image" Target="../media/image33.png"/><Relationship Id="rId83" Type="http://schemas.openxmlformats.org/officeDocument/2006/relationships/customXml" Target="../ink/ink41.xml"/><Relationship Id="rId88" Type="http://schemas.openxmlformats.org/officeDocument/2006/relationships/image" Target="../media/image46.png"/><Relationship Id="rId111" Type="http://schemas.openxmlformats.org/officeDocument/2006/relationships/customXml" Target="../ink/ink55.xml"/><Relationship Id="rId132" Type="http://schemas.openxmlformats.org/officeDocument/2006/relationships/image" Target="../media/image68.png"/><Relationship Id="rId153" Type="http://schemas.openxmlformats.org/officeDocument/2006/relationships/customXml" Target="../ink/ink76.xml"/><Relationship Id="rId15" Type="http://schemas.openxmlformats.org/officeDocument/2006/relationships/customXml" Target="../ink/ink7.xml"/><Relationship Id="rId36" Type="http://schemas.openxmlformats.org/officeDocument/2006/relationships/image" Target="../media/image20.png"/><Relationship Id="rId57" Type="http://schemas.openxmlformats.org/officeDocument/2006/relationships/customXml" Target="../ink/ink28.xml"/><Relationship Id="rId106" Type="http://schemas.openxmlformats.org/officeDocument/2006/relationships/image" Target="../media/image55.png"/><Relationship Id="rId127" Type="http://schemas.openxmlformats.org/officeDocument/2006/relationships/customXml" Target="../ink/ink63.xml"/><Relationship Id="rId10" Type="http://schemas.openxmlformats.org/officeDocument/2006/relationships/image" Target="../media/image7.png"/><Relationship Id="rId31" Type="http://schemas.openxmlformats.org/officeDocument/2006/relationships/customXml" Target="../ink/ink15.xml"/><Relationship Id="rId52" Type="http://schemas.openxmlformats.org/officeDocument/2006/relationships/image" Target="../media/image28.png"/><Relationship Id="rId73" Type="http://schemas.openxmlformats.org/officeDocument/2006/relationships/customXml" Target="../ink/ink36.xml"/><Relationship Id="rId78" Type="http://schemas.openxmlformats.org/officeDocument/2006/relationships/image" Target="../media/image41.png"/><Relationship Id="rId94" Type="http://schemas.openxmlformats.org/officeDocument/2006/relationships/image" Target="../media/image49.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3.png"/><Relationship Id="rId143" Type="http://schemas.openxmlformats.org/officeDocument/2006/relationships/customXml" Target="../ink/ink71.xml"/><Relationship Id="rId148" Type="http://schemas.openxmlformats.org/officeDocument/2006/relationships/image" Target="../media/image76.png"/><Relationship Id="rId4" Type="http://schemas.openxmlformats.org/officeDocument/2006/relationships/image" Target="../media/image4.png"/><Relationship Id="rId9" Type="http://schemas.openxmlformats.org/officeDocument/2006/relationships/customXml" Target="../ink/ink4.xml"/><Relationship Id="rId26" Type="http://schemas.openxmlformats.org/officeDocument/2006/relationships/image" Target="../media/image15.png"/><Relationship Id="rId47" Type="http://schemas.openxmlformats.org/officeDocument/2006/relationships/customXml" Target="../ink/ink23.xml"/><Relationship Id="rId68" Type="http://schemas.openxmlformats.org/officeDocument/2006/relationships/image" Target="../media/image36.png"/><Relationship Id="rId89" Type="http://schemas.openxmlformats.org/officeDocument/2006/relationships/customXml" Target="../ink/ink44.xml"/><Relationship Id="rId112" Type="http://schemas.openxmlformats.org/officeDocument/2006/relationships/image" Target="../media/image58.png"/><Relationship Id="rId133" Type="http://schemas.openxmlformats.org/officeDocument/2006/relationships/customXml" Target="../ink/ink66.xml"/><Relationship Id="rId154" Type="http://schemas.openxmlformats.org/officeDocument/2006/relationships/image" Target="../media/image79.png"/><Relationship Id="rId16" Type="http://schemas.openxmlformats.org/officeDocument/2006/relationships/image" Target="../media/image10.png"/><Relationship Id="rId37" Type="http://schemas.openxmlformats.org/officeDocument/2006/relationships/customXml" Target="../ink/ink18.xml"/><Relationship Id="rId58" Type="http://schemas.openxmlformats.org/officeDocument/2006/relationships/image" Target="../media/image31.png"/><Relationship Id="rId79" Type="http://schemas.openxmlformats.org/officeDocument/2006/relationships/customXml" Target="../ink/ink39.xml"/><Relationship Id="rId102" Type="http://schemas.openxmlformats.org/officeDocument/2006/relationships/image" Target="../media/image53.png"/><Relationship Id="rId123" Type="http://schemas.openxmlformats.org/officeDocument/2006/relationships/customXml" Target="../ink/ink61.xml"/><Relationship Id="rId144" Type="http://schemas.openxmlformats.org/officeDocument/2006/relationships/image" Target="../media/image74.png"/><Relationship Id="rId90" Type="http://schemas.openxmlformats.org/officeDocument/2006/relationships/image" Target="../media/image47.png"/><Relationship Id="rId27" Type="http://schemas.openxmlformats.org/officeDocument/2006/relationships/customXml" Target="../ink/ink13.xml"/><Relationship Id="rId48" Type="http://schemas.openxmlformats.org/officeDocument/2006/relationships/image" Target="../media/image26.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9.png"/></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13.png"/><Relationship Id="rId4"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8240" y="2786550"/>
            <a:ext cx="11950888" cy="707886"/>
          </a:xfrm>
          <a:prstGeom prst="rect">
            <a:avLst/>
          </a:prstGeom>
        </p:spPr>
        <p:txBody>
          <a:bodyPr wrap="square">
            <a:spAutoFit/>
          </a:bodyPr>
          <a:lstStyle/>
          <a:p>
            <a:pPr algn="ctr"/>
            <a:r>
              <a:rPr lang="en-US" altLang="zh-CN" sz="2000" b="1" dirty="0">
                <a:ln w="0"/>
                <a:effectLst>
                  <a:outerShdw blurRad="38100" dist="19050" dir="2700000" algn="tl" rotWithShape="0">
                    <a:schemeClr val="dk1">
                      <a:alpha val="40000"/>
                    </a:schemeClr>
                  </a:outerShdw>
                </a:effectLst>
                <a:latin typeface="Arial"/>
                <a:ea typeface="微软雅黑"/>
                <a:cs typeface="+mn-ea"/>
                <a:sym typeface="Arial"/>
              </a:rPr>
              <a:t>Biomolecule-Driven Two-Factor Authentication Strategy </a:t>
            </a:r>
          </a:p>
          <a:p>
            <a:pPr algn="ctr"/>
            <a:r>
              <a:rPr lang="en-US" altLang="zh-CN" sz="2000" b="1" dirty="0">
                <a:ln w="0"/>
                <a:effectLst>
                  <a:outerShdw blurRad="38100" dist="19050" dir="2700000" algn="tl" rotWithShape="0">
                    <a:schemeClr val="dk1">
                      <a:alpha val="40000"/>
                    </a:schemeClr>
                  </a:outerShdw>
                </a:effectLst>
                <a:latin typeface="Arial"/>
                <a:ea typeface="微软雅黑"/>
                <a:cs typeface="+mn-ea"/>
                <a:sym typeface="Arial"/>
              </a:rPr>
              <a:t>for Access Control of Molecular Devices</a:t>
            </a:r>
            <a:endParaRPr lang="zh-CN" altLang="en-US" sz="2000" b="1" dirty="0">
              <a:ln w="0"/>
              <a:effectLst>
                <a:outerShdw blurRad="38100" dist="19050" dir="2700000" algn="tl" rotWithShape="0">
                  <a:schemeClr val="dk1">
                    <a:alpha val="40000"/>
                  </a:schemeClr>
                </a:outerShdw>
              </a:effectLst>
              <a:latin typeface="Arial"/>
              <a:ea typeface="微软雅黑"/>
              <a:cs typeface="+mn-ea"/>
              <a:sym typeface="Arial"/>
            </a:endParaRPr>
          </a:p>
        </p:txBody>
      </p:sp>
      <p:sp>
        <p:nvSpPr>
          <p:cNvPr id="22" name="文本框 21"/>
          <p:cNvSpPr txBox="1"/>
          <p:nvPr/>
        </p:nvSpPr>
        <p:spPr>
          <a:xfrm>
            <a:off x="3106403" y="5193139"/>
            <a:ext cx="2513347" cy="338554"/>
          </a:xfrm>
          <a:prstGeom prst="rect">
            <a:avLst/>
          </a:prstGeom>
          <a:noFill/>
        </p:spPr>
        <p:txBody>
          <a:bodyPr wrap="square" rtlCol="0">
            <a:spAutoFit/>
          </a:bodyPr>
          <a:lstStyle/>
          <a:p>
            <a:pPr algn="ctr"/>
            <a:r>
              <a:rPr lang="zh-CN" altLang="en-US" sz="1600" b="1" dirty="0">
                <a:solidFill>
                  <a:schemeClr val="tx1">
                    <a:lumMod val="85000"/>
                    <a:lumOff val="15000"/>
                  </a:schemeClr>
                </a:solidFill>
                <a:latin typeface="Arial"/>
                <a:ea typeface="微软雅黑"/>
                <a:cs typeface="+mn-ea"/>
                <a:sym typeface="Arial"/>
              </a:rPr>
              <a:t>演讲学生：时艺轩</a:t>
            </a:r>
            <a:endParaRPr lang="en-US" altLang="zh-CN" sz="1600" b="1" dirty="0">
              <a:solidFill>
                <a:schemeClr val="tx1">
                  <a:lumMod val="85000"/>
                  <a:lumOff val="15000"/>
                </a:schemeClr>
              </a:solidFill>
              <a:latin typeface="Arial"/>
              <a:ea typeface="微软雅黑"/>
              <a:cs typeface="+mn-ea"/>
              <a:sym typeface="Arial"/>
            </a:endParaRPr>
          </a:p>
        </p:txBody>
      </p:sp>
      <p:sp>
        <p:nvSpPr>
          <p:cNvPr id="47" name="文本框 46"/>
          <p:cNvSpPr txBox="1"/>
          <p:nvPr/>
        </p:nvSpPr>
        <p:spPr>
          <a:xfrm>
            <a:off x="6789616" y="5193139"/>
            <a:ext cx="2225155" cy="338554"/>
          </a:xfrm>
          <a:prstGeom prst="rect">
            <a:avLst/>
          </a:prstGeom>
          <a:noFill/>
        </p:spPr>
        <p:txBody>
          <a:bodyPr wrap="square" rtlCol="0">
            <a:spAutoFit/>
          </a:bodyPr>
          <a:lstStyle/>
          <a:p>
            <a:pPr algn="ctr"/>
            <a:r>
              <a:rPr lang="zh-CN" altLang="en-US" sz="1600" b="1" dirty="0">
                <a:solidFill>
                  <a:schemeClr val="tx1">
                    <a:lumMod val="85000"/>
                    <a:lumOff val="15000"/>
                  </a:schemeClr>
                </a:solidFill>
                <a:latin typeface="Arial"/>
                <a:ea typeface="微软雅黑"/>
                <a:cs typeface="+mn-ea"/>
                <a:sym typeface="Arial"/>
              </a:rPr>
              <a:t>演讲时间：</a:t>
            </a:r>
            <a:r>
              <a:rPr lang="en-US" altLang="zh-CN" sz="1600" b="1" dirty="0">
                <a:solidFill>
                  <a:schemeClr val="tx1">
                    <a:lumMod val="85000"/>
                    <a:lumOff val="15000"/>
                  </a:schemeClr>
                </a:solidFill>
                <a:latin typeface="Arial"/>
                <a:ea typeface="微软雅黑"/>
                <a:cs typeface="+mn-ea"/>
                <a:sym typeface="Arial"/>
              </a:rPr>
              <a:t>2024.03.04</a:t>
            </a:r>
          </a:p>
        </p:txBody>
      </p:sp>
      <p:cxnSp>
        <p:nvCxnSpPr>
          <p:cNvPr id="56" name="直接连接符 55"/>
          <p:cNvCxnSpPr/>
          <p:nvPr/>
        </p:nvCxnSpPr>
        <p:spPr>
          <a:xfrm>
            <a:off x="1992313" y="4611601"/>
            <a:ext cx="8449689"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cxnSpLocks/>
          </p:cNvCxnSpPr>
          <p:nvPr/>
        </p:nvCxnSpPr>
        <p:spPr>
          <a:xfrm>
            <a:off x="6789616" y="1438797"/>
            <a:ext cx="3662484"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cxnSpLocks/>
          </p:cNvCxnSpPr>
          <p:nvPr/>
        </p:nvCxnSpPr>
        <p:spPr>
          <a:xfrm>
            <a:off x="1992313" y="1438797"/>
            <a:ext cx="3417447"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3107520" y="3495527"/>
            <a:ext cx="5984331" cy="429861"/>
          </a:xfrm>
          <a:prstGeom prst="rect">
            <a:avLst/>
          </a:prstGeom>
          <a:noFill/>
        </p:spPr>
        <p:txBody>
          <a:bodyPr wrap="none" rtlCol="0">
            <a:spAutoFit/>
          </a:bodyPr>
          <a:lstStyle/>
          <a:p>
            <a:pPr algn="ctr">
              <a:lnSpc>
                <a:spcPct val="120000"/>
              </a:lnSpc>
            </a:pPr>
            <a:r>
              <a:rPr lang="zh-CN" altLang="en-US" sz="2000" b="1" dirty="0">
                <a:solidFill>
                  <a:srgbClr val="005D9D"/>
                </a:solidFill>
                <a:latin typeface="Arial"/>
                <a:ea typeface="微软雅黑"/>
                <a:cs typeface="+mn-ea"/>
              </a:rPr>
              <a:t>生物分子驱动的分子设备访问控制双因素认证策略</a:t>
            </a:r>
            <a:endParaRPr lang="zh-CN" altLang="en-US" sz="2000" b="1" dirty="0">
              <a:solidFill>
                <a:srgbClr val="005D9D"/>
              </a:solidFill>
              <a:latin typeface="Arial"/>
              <a:ea typeface="微软雅黑"/>
              <a:cs typeface="+mn-ea"/>
              <a:sym typeface="Arial"/>
            </a:endParaRPr>
          </a:p>
        </p:txBody>
      </p:sp>
      <p:pic>
        <p:nvPicPr>
          <p:cNvPr id="3" name="图片 2">
            <a:extLst>
              <a:ext uri="{FF2B5EF4-FFF2-40B4-BE49-F238E27FC236}">
                <a16:creationId xmlns:a16="http://schemas.microsoft.com/office/drawing/2014/main" id="{E5D49243-9A0D-CA63-B357-1B5AF7C53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2285" y="843417"/>
            <a:ext cx="1254805" cy="1254805"/>
          </a:xfrm>
          <a:prstGeom prst="rect">
            <a:avLst/>
          </a:prstGeom>
          <a:ln>
            <a:solidFill>
              <a:schemeClr val="bg2"/>
            </a:solidFill>
          </a:ln>
          <a:effectLst>
            <a:softEdge rad="31750"/>
          </a:effectLst>
        </p:spPr>
      </p:pic>
    </p:spTree>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4994849" y="544627"/>
            <a:ext cx="2206053" cy="338554"/>
          </a:xfrm>
          <a:prstGeom prst="rect">
            <a:avLst/>
          </a:prstGeom>
          <a:noFill/>
        </p:spPr>
        <p:txBody>
          <a:bodyPr wrap="none" rtlCol="0">
            <a:spAutoFit/>
          </a:bodyPr>
          <a:lstStyle/>
          <a:p>
            <a:pPr algn="ctr"/>
            <a:r>
              <a:rPr lang="zh-CN" altLang="en-US" sz="1600" b="1" spc="300" dirty="0">
                <a:solidFill>
                  <a:schemeClr val="tx1">
                    <a:lumMod val="85000"/>
                    <a:lumOff val="15000"/>
                  </a:schemeClr>
                </a:solidFill>
                <a:latin typeface="Arial"/>
                <a:ea typeface="微软雅黑"/>
                <a:sym typeface="Arial"/>
              </a:rPr>
              <a:t>因子库与认证实体</a:t>
            </a:r>
          </a:p>
        </p:txBody>
      </p:sp>
      <p:sp>
        <p:nvSpPr>
          <p:cNvPr id="25" name="矩形 24"/>
          <p:cNvSpPr/>
          <p:nvPr/>
        </p:nvSpPr>
        <p:spPr>
          <a:xfrm>
            <a:off x="1501254" y="4047292"/>
            <a:ext cx="9908274" cy="1695336"/>
          </a:xfrm>
          <a:prstGeom prst="rect">
            <a:avLst/>
          </a:prstGeom>
        </p:spPr>
        <p:txBody>
          <a:bodyPr wrap="square">
            <a:spAutoFit/>
          </a:bodyPr>
          <a:lstStyle/>
          <a:p>
            <a:pPr lvl="0" algn="just">
              <a:lnSpc>
                <a:spcPct val="150000"/>
              </a:lnSpc>
            </a:pPr>
            <a:r>
              <a:rPr lang="zh-CN" altLang="en-US" sz="2400" b="0" i="0" dirty="0">
                <a:solidFill>
                  <a:srgbClr val="000000"/>
                </a:solidFill>
                <a:effectLst/>
                <a:latin typeface="微软雅黑" panose="020B0503020204020204" pitchFamily="34" charset="-122"/>
                <a:ea typeface="微软雅黑" panose="020B0503020204020204" pitchFamily="34" charset="-122"/>
              </a:rPr>
              <a:t>生物分子驱动双因素认证策略的组成部分由因子库和验证系统两部分，其中因子库由占有因子</a:t>
            </a:r>
            <a:r>
              <a:rPr lang="en-US" altLang="zh-CN" sz="2400" b="0" i="0" dirty="0">
                <a:solidFill>
                  <a:srgbClr val="000000"/>
                </a:solidFill>
                <a:effectLst/>
                <a:latin typeface="微软雅黑" panose="020B0503020204020204" pitchFamily="34" charset="-122"/>
                <a:ea typeface="微软雅黑" panose="020B0503020204020204" pitchFamily="34" charset="-122"/>
              </a:rPr>
              <a:t>(PF)</a:t>
            </a:r>
            <a:r>
              <a:rPr lang="zh-CN" altLang="en-US" sz="2400" b="0" i="0" dirty="0">
                <a:solidFill>
                  <a:srgbClr val="000000"/>
                </a:solidFill>
                <a:effectLst/>
                <a:latin typeface="微软雅黑" panose="020B0503020204020204" pitchFamily="34" charset="-122"/>
                <a:ea typeface="微软雅黑" panose="020B0503020204020204" pitchFamily="34" charset="-122"/>
              </a:rPr>
              <a:t>和激活信号</a:t>
            </a:r>
            <a:r>
              <a:rPr lang="en-US" altLang="zh-CN" sz="2400" b="0" i="0" dirty="0">
                <a:solidFill>
                  <a:srgbClr val="000000"/>
                </a:solidFill>
                <a:effectLst/>
                <a:latin typeface="微软雅黑" panose="020B0503020204020204" pitchFamily="34" charset="-122"/>
                <a:ea typeface="微软雅黑" panose="020B0503020204020204" pitchFamily="34" charset="-122"/>
              </a:rPr>
              <a:t>(KA)</a:t>
            </a:r>
            <a:r>
              <a:rPr lang="zh-CN" altLang="en-US" sz="2400" b="0" i="0" dirty="0">
                <a:solidFill>
                  <a:srgbClr val="000000"/>
                </a:solidFill>
                <a:effectLst/>
                <a:latin typeface="微软雅黑" panose="020B0503020204020204" pitchFamily="34" charset="-122"/>
                <a:ea typeface="微软雅黑" panose="020B0503020204020204" pitchFamily="34" charset="-122"/>
              </a:rPr>
              <a:t>和抑制信号</a:t>
            </a:r>
            <a:r>
              <a:rPr lang="en-US" altLang="zh-CN" sz="2400" b="0" i="0" dirty="0">
                <a:solidFill>
                  <a:srgbClr val="000000"/>
                </a:solidFill>
                <a:effectLst/>
                <a:latin typeface="微软雅黑" panose="020B0503020204020204" pitchFamily="34" charset="-122"/>
                <a:ea typeface="微软雅黑" panose="020B0503020204020204" pitchFamily="34" charset="-122"/>
              </a:rPr>
              <a:t>(KS)</a:t>
            </a:r>
            <a:r>
              <a:rPr lang="zh-CN" altLang="en-US" sz="2400" b="0" i="0" dirty="0">
                <a:solidFill>
                  <a:srgbClr val="000000"/>
                </a:solidFill>
                <a:effectLst/>
                <a:latin typeface="微软雅黑" panose="020B0503020204020204" pitchFamily="34" charset="-122"/>
                <a:ea typeface="微软雅黑" panose="020B0503020204020204" pitchFamily="34" charset="-122"/>
              </a:rPr>
              <a:t>两个知识因子组成</a:t>
            </a:r>
            <a:r>
              <a:rPr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b="0" i="0" dirty="0">
                <a:solidFill>
                  <a:srgbClr val="000000"/>
                </a:solidFill>
                <a:effectLst/>
                <a:latin typeface="微软雅黑" panose="020B0503020204020204" pitchFamily="34" charset="-122"/>
                <a:ea typeface="微软雅黑" panose="020B0503020204020204" pitchFamily="34" charset="-122"/>
              </a:rPr>
              <a:t>验证系统由认证实体</a:t>
            </a:r>
            <a:r>
              <a:rPr lang="en-US" altLang="zh-CN" sz="2400" b="0" i="0" dirty="0">
                <a:solidFill>
                  <a:srgbClr val="000000"/>
                </a:solidFill>
                <a:effectLst/>
                <a:latin typeface="微软雅黑" panose="020B0503020204020204" pitchFamily="34" charset="-122"/>
                <a:ea typeface="微软雅黑" panose="020B0503020204020204" pitchFamily="34" charset="-122"/>
              </a:rPr>
              <a:t>AE (authentication entity)</a:t>
            </a:r>
            <a:r>
              <a:rPr lang="zh-CN" altLang="en-US" sz="2400" b="0" i="0" dirty="0">
                <a:solidFill>
                  <a:srgbClr val="000000"/>
                </a:solidFill>
                <a:effectLst/>
                <a:latin typeface="微软雅黑" panose="020B0503020204020204" pitchFamily="34" charset="-122"/>
                <a:ea typeface="微软雅黑" panose="020B0503020204020204" pitchFamily="34" charset="-122"/>
              </a:rPr>
              <a:t>组成。</a:t>
            </a:r>
            <a:endParaRPr lang="zh-HK" altLang="zh-HK" sz="2400" dirty="0">
              <a:solidFill>
                <a:srgbClr val="121212"/>
              </a:solidFill>
              <a:latin typeface="-apple-system"/>
              <a:sym typeface="Arial"/>
            </a:endParaRPr>
          </a:p>
        </p:txBody>
      </p:sp>
      <p:pic>
        <p:nvPicPr>
          <p:cNvPr id="3" name="图片 2">
            <a:extLst>
              <a:ext uri="{FF2B5EF4-FFF2-40B4-BE49-F238E27FC236}">
                <a16:creationId xmlns:a16="http://schemas.microsoft.com/office/drawing/2014/main" id="{F5A93D50-4554-32C1-527E-FF594B3DE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144" y="1289574"/>
            <a:ext cx="5548850" cy="2560203"/>
          </a:xfrm>
          <a:prstGeom prst="rect">
            <a:avLst/>
          </a:prstGeom>
        </p:spPr>
      </p:pic>
      <p:pic>
        <p:nvPicPr>
          <p:cNvPr id="12" name="图片 11">
            <a:extLst>
              <a:ext uri="{FF2B5EF4-FFF2-40B4-BE49-F238E27FC236}">
                <a16:creationId xmlns:a16="http://schemas.microsoft.com/office/drawing/2014/main" id="{B3B6E2C9-CDC0-F688-EB69-178E05F5C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2588" y="1358155"/>
            <a:ext cx="3284406" cy="2531941"/>
          </a:xfrm>
          <a:prstGeom prst="rect">
            <a:avLst/>
          </a:prstGeom>
        </p:spPr>
      </p:pic>
    </p:spTree>
    <p:extLst>
      <p:ext uri="{BB962C8B-B14F-4D97-AF65-F5344CB8AC3E}">
        <p14:creationId xmlns:p14="http://schemas.microsoft.com/office/powerpoint/2010/main" val="1432232352"/>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110432" y="442644"/>
            <a:ext cx="1980029"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认证成功</a:t>
            </a:r>
          </a:p>
        </p:txBody>
      </p:sp>
      <p:sp>
        <p:nvSpPr>
          <p:cNvPr id="25" name="矩形 24"/>
          <p:cNvSpPr/>
          <p:nvPr/>
        </p:nvSpPr>
        <p:spPr>
          <a:xfrm>
            <a:off x="762000" y="4705272"/>
            <a:ext cx="10667999" cy="1710084"/>
          </a:xfrm>
          <a:prstGeom prst="rect">
            <a:avLst/>
          </a:prstGeom>
        </p:spPr>
        <p:txBody>
          <a:bodyPr wrap="square">
            <a:spAutoFit/>
          </a:bodyPr>
          <a:lstStyle/>
          <a:p>
            <a:pPr lvl="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双因素认证策略的工作流程：占有因子认证与知识因子两个模块。内切酶</a:t>
            </a:r>
            <a:r>
              <a:rPr lang="zh-CN" altLang="en-US" dirty="0">
                <a:solidFill>
                  <a:srgbClr val="000000"/>
                </a:solidFill>
                <a:latin typeface="微软雅黑" panose="020B0503020204020204" pitchFamily="34" charset="-122"/>
                <a:ea typeface="微软雅黑" panose="020B0503020204020204" pitchFamily="34" charset="-122"/>
              </a:rPr>
              <a:t>作为占有因子，因酶的</a:t>
            </a:r>
            <a:r>
              <a:rPr lang="zh-CN" altLang="en-US" b="0" i="0" dirty="0">
                <a:solidFill>
                  <a:srgbClr val="000000"/>
                </a:solidFill>
                <a:effectLst/>
                <a:latin typeface="微软雅黑" panose="020B0503020204020204" pitchFamily="34" charset="-122"/>
                <a:ea typeface="微软雅黑" panose="020B0503020204020204" pitchFamily="34" charset="-122"/>
              </a:rPr>
              <a:t>裂解反应有不可逆性，我们可以赋予占有因子一次性密码属性完成占有因子认证；</a:t>
            </a:r>
            <a:r>
              <a:rPr lang="zh-CN" altLang="en-US" dirty="0">
                <a:solidFill>
                  <a:srgbClr val="000000"/>
                </a:solidFill>
                <a:latin typeface="微软雅黑" panose="020B0503020204020204" pitchFamily="34" charset="-122"/>
                <a:ea typeface="微软雅黑" panose="020B0503020204020204" pitchFamily="34" charset="-122"/>
                <a:sym typeface="Arial"/>
              </a:rPr>
              <a:t>当激活信号</a:t>
            </a:r>
            <a:r>
              <a:rPr lang="en-US" altLang="zh-CN" dirty="0">
                <a:solidFill>
                  <a:srgbClr val="000000"/>
                </a:solidFill>
                <a:latin typeface="微软雅黑" panose="020B0503020204020204" pitchFamily="34" charset="-122"/>
                <a:ea typeface="微软雅黑" panose="020B0503020204020204" pitchFamily="34" charset="-122"/>
                <a:sym typeface="Arial"/>
              </a:rPr>
              <a:t>KA</a:t>
            </a:r>
            <a:r>
              <a:rPr lang="zh-CN" altLang="en-US" dirty="0">
                <a:solidFill>
                  <a:srgbClr val="000000"/>
                </a:solidFill>
                <a:latin typeface="微软雅黑" panose="020B0503020204020204" pitchFamily="34" charset="-122"/>
                <a:ea typeface="微软雅黑" panose="020B0503020204020204" pitchFamily="34" charset="-122"/>
                <a:sym typeface="Arial"/>
              </a:rPr>
              <a:t>作为知识因子时，分子设备能够认证成功。抑制信号</a:t>
            </a:r>
            <a:r>
              <a:rPr lang="en-US" altLang="zh-CN" dirty="0">
                <a:solidFill>
                  <a:srgbClr val="000000"/>
                </a:solidFill>
                <a:latin typeface="微软雅黑" panose="020B0503020204020204" pitchFamily="34" charset="-122"/>
                <a:ea typeface="微软雅黑" panose="020B0503020204020204" pitchFamily="34" charset="-122"/>
                <a:sym typeface="Arial"/>
              </a:rPr>
              <a:t>KS</a:t>
            </a:r>
            <a:r>
              <a:rPr lang="zh-CN" altLang="en-US" dirty="0">
                <a:solidFill>
                  <a:srgbClr val="000000"/>
                </a:solidFill>
                <a:latin typeface="微软雅黑" panose="020B0503020204020204" pitchFamily="34" charset="-122"/>
                <a:ea typeface="微软雅黑" panose="020B0503020204020204" pitchFamily="34" charset="-122"/>
                <a:sym typeface="Arial"/>
              </a:rPr>
              <a:t>或</a:t>
            </a:r>
            <a:r>
              <a:rPr lang="en-US" altLang="zh-CN" dirty="0">
                <a:solidFill>
                  <a:srgbClr val="000000"/>
                </a:solidFill>
                <a:latin typeface="微软雅黑" panose="020B0503020204020204" pitchFamily="34" charset="-122"/>
                <a:ea typeface="微软雅黑" panose="020B0503020204020204" pitchFamily="34" charset="-122"/>
                <a:sym typeface="Arial"/>
              </a:rPr>
              <a:t>KS</a:t>
            </a:r>
            <a:r>
              <a:rPr lang="zh-CN" altLang="en-US" dirty="0">
                <a:solidFill>
                  <a:srgbClr val="000000"/>
                </a:solidFill>
                <a:latin typeface="微软雅黑" panose="020B0503020204020204" pitchFamily="34" charset="-122"/>
                <a:ea typeface="微软雅黑" panose="020B0503020204020204" pitchFamily="34" charset="-122"/>
                <a:sym typeface="Arial"/>
              </a:rPr>
              <a:t>与</a:t>
            </a:r>
            <a:r>
              <a:rPr lang="en-US" altLang="zh-CN" dirty="0">
                <a:solidFill>
                  <a:srgbClr val="000000"/>
                </a:solidFill>
                <a:latin typeface="微软雅黑" panose="020B0503020204020204" pitchFamily="34" charset="-122"/>
                <a:ea typeface="微软雅黑" panose="020B0503020204020204" pitchFamily="34" charset="-122"/>
                <a:sym typeface="Arial"/>
              </a:rPr>
              <a:t>KA</a:t>
            </a:r>
            <a:r>
              <a:rPr lang="zh-CN" altLang="en-US" dirty="0">
                <a:solidFill>
                  <a:srgbClr val="000000"/>
                </a:solidFill>
                <a:latin typeface="微软雅黑" panose="020B0503020204020204" pitchFamily="34" charset="-122"/>
                <a:ea typeface="微软雅黑" panose="020B0503020204020204" pitchFamily="34" charset="-122"/>
                <a:sym typeface="Arial"/>
              </a:rPr>
              <a:t>同时作为知识因子时，分子设备认证为不成功，从而证明整个系统的安全性与稳定性。</a:t>
            </a:r>
            <a:endParaRPr lang="zh-HK" altLang="zh-HK" dirty="0">
              <a:solidFill>
                <a:srgbClr val="121212"/>
              </a:solidFill>
              <a:latin typeface="-apple-system"/>
              <a:sym typeface="Arial"/>
            </a:endParaRPr>
          </a:p>
        </p:txBody>
      </p:sp>
      <p:pic>
        <p:nvPicPr>
          <p:cNvPr id="11" name="图片 10">
            <a:extLst>
              <a:ext uri="{FF2B5EF4-FFF2-40B4-BE49-F238E27FC236}">
                <a16:creationId xmlns:a16="http://schemas.microsoft.com/office/drawing/2014/main" id="{859E9086-95A0-3D6D-94BF-CA23F5F15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42" y="1796467"/>
            <a:ext cx="8473752" cy="2643604"/>
          </a:xfrm>
          <a:prstGeom prst="rect">
            <a:avLst/>
          </a:prstGeom>
        </p:spPr>
      </p:pic>
      <p:pic>
        <p:nvPicPr>
          <p:cNvPr id="14" name="图片 13">
            <a:extLst>
              <a:ext uri="{FF2B5EF4-FFF2-40B4-BE49-F238E27FC236}">
                <a16:creationId xmlns:a16="http://schemas.microsoft.com/office/drawing/2014/main" id="{D1D00DAA-4739-5339-3DE6-7D8CA33C1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050" y="2299679"/>
            <a:ext cx="2528906" cy="1166821"/>
          </a:xfrm>
          <a:prstGeom prst="rect">
            <a:avLst/>
          </a:prstGeom>
        </p:spPr>
      </p:pic>
    </p:spTree>
    <p:extLst>
      <p:ext uri="{BB962C8B-B14F-4D97-AF65-F5344CB8AC3E}">
        <p14:creationId xmlns:p14="http://schemas.microsoft.com/office/powerpoint/2010/main" val="3769738389"/>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559274" y="442644"/>
            <a:ext cx="1082348"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对照</a:t>
            </a:r>
          </a:p>
        </p:txBody>
      </p:sp>
      <p:sp>
        <p:nvSpPr>
          <p:cNvPr id="25" name="矩形 24"/>
          <p:cNvSpPr/>
          <p:nvPr/>
        </p:nvSpPr>
        <p:spPr>
          <a:xfrm>
            <a:off x="823985" y="4588653"/>
            <a:ext cx="4517408" cy="1428211"/>
          </a:xfrm>
          <a:prstGeom prst="rect">
            <a:avLst/>
          </a:prstGeom>
        </p:spPr>
        <p:txBody>
          <a:bodyPr wrap="square">
            <a:spAutoFit/>
          </a:bodyPr>
          <a:lstStyle/>
          <a:p>
            <a:pPr lvl="0" algn="just">
              <a:lnSpc>
                <a:spcPct val="150000"/>
              </a:lnSpc>
            </a:pPr>
            <a:r>
              <a:rPr lang="zh-CN" altLang="en-US" sz="2000" b="0" i="0" dirty="0">
                <a:solidFill>
                  <a:srgbClr val="000000"/>
                </a:solidFill>
                <a:effectLst/>
                <a:latin typeface="微软雅黑" panose="020B0503020204020204" pitchFamily="34" charset="-122"/>
                <a:ea typeface="微软雅黑" panose="020B0503020204020204" pitchFamily="34" charset="-122"/>
              </a:rPr>
              <a:t>以</a:t>
            </a:r>
            <a:r>
              <a:rPr lang="en-US" altLang="zh-CN" sz="2000" b="0" i="0" dirty="0">
                <a:solidFill>
                  <a:srgbClr val="000000"/>
                </a:solidFill>
                <a:effectLst/>
                <a:latin typeface="微软雅黑" panose="020B0503020204020204" pitchFamily="34" charset="-122"/>
                <a:ea typeface="微软雅黑" panose="020B0503020204020204" pitchFamily="34" charset="-122"/>
              </a:rPr>
              <a:t>KS</a:t>
            </a:r>
            <a:r>
              <a:rPr lang="zh-CN" altLang="en-US" sz="2000" b="0" i="0" dirty="0">
                <a:solidFill>
                  <a:srgbClr val="000000"/>
                </a:solidFill>
                <a:effectLst/>
                <a:latin typeface="微软雅黑" panose="020B0503020204020204" pitchFamily="34" charset="-122"/>
                <a:ea typeface="微软雅黑" panose="020B0503020204020204" pitchFamily="34" charset="-122"/>
              </a:rPr>
              <a:t>为知识因子的反应过程中，</a:t>
            </a:r>
            <a:r>
              <a:rPr lang="en-US" altLang="zh-CN" sz="2000" b="0" i="0" dirty="0">
                <a:solidFill>
                  <a:srgbClr val="000000"/>
                </a:solidFill>
                <a:effectLst/>
                <a:latin typeface="微软雅黑" panose="020B0503020204020204" pitchFamily="34" charset="-122"/>
                <a:ea typeface="微软雅黑" panose="020B0503020204020204" pitchFamily="34" charset="-122"/>
              </a:rPr>
              <a:t>KS</a:t>
            </a:r>
            <a:r>
              <a:rPr lang="zh-CN" altLang="en-US" sz="2000" b="0" i="0" dirty="0">
                <a:solidFill>
                  <a:srgbClr val="000000"/>
                </a:solidFill>
                <a:effectLst/>
                <a:latin typeface="微软雅黑" panose="020B0503020204020204" pitchFamily="34" charset="-122"/>
                <a:ea typeface="微软雅黑" panose="020B0503020204020204" pitchFamily="34" charset="-122"/>
              </a:rPr>
              <a:t>链会与中间产物的</a:t>
            </a:r>
            <a:r>
              <a:rPr lang="en-US" altLang="zh-CN" sz="2000" b="0" i="0" dirty="0">
                <a:solidFill>
                  <a:srgbClr val="000000"/>
                </a:solidFill>
                <a:effectLst/>
                <a:latin typeface="微软雅黑" panose="020B0503020204020204" pitchFamily="34" charset="-122"/>
                <a:ea typeface="微软雅黑" panose="020B0503020204020204" pitchFamily="34" charset="-122"/>
              </a:rPr>
              <a:t>a*b*c*</a:t>
            </a:r>
            <a:r>
              <a:rPr lang="zh-CN" altLang="en-US" sz="2000" b="0" i="0" dirty="0">
                <a:solidFill>
                  <a:srgbClr val="000000"/>
                </a:solidFill>
                <a:effectLst/>
                <a:latin typeface="微软雅黑" panose="020B0503020204020204" pitchFamily="34" charset="-122"/>
                <a:ea typeface="微软雅黑" panose="020B0503020204020204" pitchFamily="34" charset="-122"/>
              </a:rPr>
              <a:t>域能够完成链置换，得到产物</a:t>
            </a:r>
            <a:r>
              <a:rPr lang="en-US" altLang="zh-CN" sz="2000" b="0" i="0" dirty="0">
                <a:solidFill>
                  <a:srgbClr val="000000"/>
                </a:solidFill>
                <a:effectLst/>
                <a:latin typeface="微软雅黑" panose="020B0503020204020204" pitchFamily="34" charset="-122"/>
                <a:ea typeface="微软雅黑" panose="020B0503020204020204" pitchFamily="34" charset="-122"/>
              </a:rPr>
              <a:t>W2</a:t>
            </a:r>
            <a:endParaRPr lang="zh-HK" altLang="zh-HK" sz="2000" dirty="0">
              <a:solidFill>
                <a:srgbClr val="121212"/>
              </a:solidFill>
              <a:latin typeface="-apple-system"/>
              <a:sym typeface="Arial"/>
            </a:endParaRPr>
          </a:p>
        </p:txBody>
      </p:sp>
      <p:pic>
        <p:nvPicPr>
          <p:cNvPr id="3" name="图片 2">
            <a:extLst>
              <a:ext uri="{FF2B5EF4-FFF2-40B4-BE49-F238E27FC236}">
                <a16:creationId xmlns:a16="http://schemas.microsoft.com/office/drawing/2014/main" id="{AF5258B6-D6FF-EBF4-D1C9-10519E175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086" y="1440570"/>
            <a:ext cx="2996693" cy="2760630"/>
          </a:xfrm>
          <a:prstGeom prst="rect">
            <a:avLst/>
          </a:prstGeom>
        </p:spPr>
      </p:pic>
      <p:pic>
        <p:nvPicPr>
          <p:cNvPr id="17" name="图片 16">
            <a:extLst>
              <a:ext uri="{FF2B5EF4-FFF2-40B4-BE49-F238E27FC236}">
                <a16:creationId xmlns:a16="http://schemas.microsoft.com/office/drawing/2014/main" id="{8FCC8960-3709-BBC2-9966-999FC4058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603" y="1440570"/>
            <a:ext cx="2565033" cy="2732177"/>
          </a:xfrm>
          <a:prstGeom prst="rect">
            <a:avLst/>
          </a:prstGeom>
        </p:spPr>
      </p:pic>
      <p:sp>
        <p:nvSpPr>
          <p:cNvPr id="18" name="文本框 17">
            <a:extLst>
              <a:ext uri="{FF2B5EF4-FFF2-40B4-BE49-F238E27FC236}">
                <a16:creationId xmlns:a16="http://schemas.microsoft.com/office/drawing/2014/main" id="{B92ADE41-00E5-A808-9823-79C07BD7DA25}"/>
              </a:ext>
            </a:extLst>
          </p:cNvPr>
          <p:cNvSpPr txBox="1"/>
          <p:nvPr/>
        </p:nvSpPr>
        <p:spPr>
          <a:xfrm>
            <a:off x="6746542" y="4549283"/>
            <a:ext cx="4822210"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a:t>
            </a:r>
            <a:r>
              <a:rPr lang="en-US" altLang="zh-CN" dirty="0">
                <a:latin typeface="微软雅黑" panose="020B0503020204020204" pitchFamily="34" charset="-122"/>
                <a:ea typeface="微软雅黑" panose="020B0503020204020204" pitchFamily="34" charset="-122"/>
              </a:rPr>
              <a:t>KS</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KA</a:t>
            </a:r>
            <a:r>
              <a:rPr lang="zh-CN" altLang="en-US" dirty="0">
                <a:latin typeface="微软雅黑" panose="020B0503020204020204" pitchFamily="34" charset="-122"/>
                <a:ea typeface="微软雅黑" panose="020B0503020204020204" pitchFamily="34" charset="-122"/>
              </a:rPr>
              <a:t>为知识因子的反应过程中，</a:t>
            </a:r>
            <a:r>
              <a:rPr lang="zh-CN" altLang="en-US" b="0" i="0" dirty="0">
                <a:solidFill>
                  <a:srgbClr val="000000"/>
                </a:solidFill>
                <a:effectLst/>
                <a:latin typeface="微软雅黑" panose="020B0503020204020204" pitchFamily="34" charset="-122"/>
                <a:ea typeface="微软雅黑" panose="020B0503020204020204" pitchFamily="34" charset="-122"/>
              </a:rPr>
              <a:t>链位移反应的速度比切口酶快。 </a:t>
            </a:r>
            <a:r>
              <a:rPr lang="en-US" altLang="zh-CN" b="0" i="0" dirty="0">
                <a:solidFill>
                  <a:srgbClr val="000000"/>
                </a:solidFill>
                <a:effectLst/>
                <a:latin typeface="微软雅黑" panose="020B0503020204020204" pitchFamily="34" charset="-122"/>
                <a:ea typeface="微软雅黑" panose="020B0503020204020204" pitchFamily="34" charset="-122"/>
              </a:rPr>
              <a:t>KS</a:t>
            </a:r>
            <a:r>
              <a:rPr lang="zh-CN" altLang="en-US" b="0" i="0" dirty="0">
                <a:solidFill>
                  <a:srgbClr val="000000"/>
                </a:solidFill>
                <a:effectLst/>
                <a:latin typeface="微软雅黑" panose="020B0503020204020204" pitchFamily="34" charset="-122"/>
                <a:ea typeface="微软雅黑" panose="020B0503020204020204" pitchFamily="34" charset="-122"/>
              </a:rPr>
              <a:t>的支点结构域</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优先结合底物中间体的</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结构域，发生分支迁移，抢占结构域</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。随着切口酶裂解反应的完成，知识因子</a:t>
            </a:r>
            <a:r>
              <a:rPr lang="en-US" altLang="zh-CN" b="0" i="0" dirty="0">
                <a:solidFill>
                  <a:srgbClr val="000000"/>
                </a:solidFill>
                <a:effectLst/>
                <a:latin typeface="微软雅黑" panose="020B0503020204020204" pitchFamily="34" charset="-122"/>
                <a:ea typeface="微软雅黑" panose="020B0503020204020204" pitchFamily="34" charset="-122"/>
              </a:rPr>
              <a:t>KA</a:t>
            </a:r>
            <a:r>
              <a:rPr lang="zh-CN" altLang="en-US" b="0" i="0" dirty="0">
                <a:solidFill>
                  <a:srgbClr val="000000"/>
                </a:solidFill>
                <a:effectLst/>
                <a:latin typeface="微软雅黑" panose="020B0503020204020204" pitchFamily="34" charset="-122"/>
                <a:ea typeface="微软雅黑" panose="020B0503020204020204" pitchFamily="34" charset="-122"/>
              </a:rPr>
              <a:t>不能通过脚位结构域</a:t>
            </a:r>
            <a:r>
              <a:rPr lang="en-US" altLang="zh-CN" b="0" i="0" dirty="0">
                <a:solidFill>
                  <a:srgbClr val="000000"/>
                </a:solidFill>
                <a:effectLst/>
                <a:latin typeface="微软雅黑" panose="020B0503020204020204" pitchFamily="34" charset="-122"/>
                <a:ea typeface="微软雅黑" panose="020B0503020204020204" pitchFamily="34" charset="-122"/>
              </a:rPr>
              <a:t>c3</a:t>
            </a:r>
            <a:r>
              <a:rPr lang="zh-CN" altLang="en-US" b="0" i="0" dirty="0">
                <a:solidFill>
                  <a:srgbClr val="000000"/>
                </a:solidFill>
                <a:effectLst/>
                <a:latin typeface="微软雅黑" panose="020B0503020204020204" pitchFamily="34" charset="-122"/>
                <a:ea typeface="微软雅黑" panose="020B0503020204020204" pitchFamily="34" charset="-122"/>
              </a:rPr>
              <a:t>与中间体结合。</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0144831"/>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110432" y="442644"/>
            <a:ext cx="1980029"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结果验证</a:t>
            </a:r>
          </a:p>
        </p:txBody>
      </p:sp>
      <p:sp>
        <p:nvSpPr>
          <p:cNvPr id="25" name="矩形 24"/>
          <p:cNvSpPr/>
          <p:nvPr/>
        </p:nvSpPr>
        <p:spPr>
          <a:xfrm>
            <a:off x="905775" y="4879804"/>
            <a:ext cx="10327375" cy="1316194"/>
          </a:xfrm>
          <a:prstGeom prst="rect">
            <a:avLst/>
          </a:prstGeom>
        </p:spPr>
        <p:txBody>
          <a:bodyPr wrap="square">
            <a:spAutoFit/>
          </a:bodyPr>
          <a:lstStyle/>
          <a:p>
            <a:pPr lvl="0" algn="just">
              <a:lnSpc>
                <a:spcPct val="150000"/>
              </a:lnSpc>
            </a:pPr>
            <a:r>
              <a:rPr lang="en-US" altLang="zh-CN" sz="2800" dirty="0">
                <a:solidFill>
                  <a:srgbClr val="000000"/>
                </a:solidFill>
                <a:latin typeface="微软雅黑" panose="020B0503020204020204" pitchFamily="34" charset="-122"/>
                <a:ea typeface="微软雅黑" panose="020B0503020204020204" pitchFamily="34" charset="-122"/>
              </a:rPr>
              <a:t>AE</a:t>
            </a:r>
            <a:r>
              <a:rPr lang="zh-CN" altLang="en-US" sz="2800" dirty="0">
                <a:solidFill>
                  <a:srgbClr val="000000"/>
                </a:solidFill>
                <a:latin typeface="微软雅黑" panose="020B0503020204020204" pitchFamily="34" charset="-122"/>
                <a:ea typeface="微软雅黑" panose="020B0503020204020204" pitchFamily="34" charset="-122"/>
              </a:rPr>
              <a:t>链为底物，</a:t>
            </a:r>
            <a:r>
              <a:rPr lang="en-US" altLang="zh-CN" sz="2800" dirty="0">
                <a:solidFill>
                  <a:srgbClr val="000000"/>
                </a:solidFill>
                <a:latin typeface="微软雅黑" panose="020B0503020204020204" pitchFamily="34" charset="-122"/>
                <a:ea typeface="微软雅黑" panose="020B0503020204020204" pitchFamily="34" charset="-122"/>
              </a:rPr>
              <a:t> OR</a:t>
            </a:r>
            <a:r>
              <a:rPr lang="zh-CN" altLang="en-US" sz="2800" dirty="0">
                <a:solidFill>
                  <a:srgbClr val="000000"/>
                </a:solidFill>
                <a:latin typeface="微软雅黑" panose="020B0503020204020204" pitchFamily="34" charset="-122"/>
                <a:ea typeface="微软雅黑" panose="020B0503020204020204" pitchFamily="34" charset="-122"/>
              </a:rPr>
              <a:t>报告链，</a:t>
            </a:r>
            <a:r>
              <a:rPr lang="en-US" altLang="zh-CN" sz="2800" dirty="0">
                <a:solidFill>
                  <a:srgbClr val="000000"/>
                </a:solidFill>
                <a:latin typeface="微软雅黑" panose="020B0503020204020204" pitchFamily="34" charset="-122"/>
                <a:ea typeface="微软雅黑" panose="020B0503020204020204" pitchFamily="34" charset="-122"/>
              </a:rPr>
              <a:t>sub</a:t>
            </a:r>
            <a:r>
              <a:rPr lang="zh-CN" altLang="en-US" sz="2800" dirty="0">
                <a:solidFill>
                  <a:srgbClr val="000000"/>
                </a:solidFill>
                <a:latin typeface="微软雅黑" panose="020B0503020204020204" pitchFamily="34" charset="-122"/>
                <a:ea typeface="微软雅黑" panose="020B0503020204020204" pitchFamily="34" charset="-122"/>
              </a:rPr>
              <a:t>表示底物不会与相互反应，</a:t>
            </a:r>
            <a:r>
              <a:rPr lang="en-US" altLang="zh-CN" sz="2800" dirty="0">
                <a:solidFill>
                  <a:srgbClr val="000000"/>
                </a:solidFill>
                <a:latin typeface="微软雅黑" panose="020B0503020204020204" pitchFamily="34" charset="-122"/>
                <a:ea typeface="微软雅黑" panose="020B0503020204020204" pitchFamily="34" charset="-122"/>
              </a:rPr>
              <a:t>SA</a:t>
            </a:r>
            <a:r>
              <a:rPr lang="zh-CN" altLang="en-US" sz="2800" dirty="0">
                <a:solidFill>
                  <a:srgbClr val="000000"/>
                </a:solidFill>
                <a:latin typeface="微软雅黑" panose="020B0503020204020204" pitchFamily="34" charset="-122"/>
                <a:ea typeface="微软雅黑" panose="020B0503020204020204" pitchFamily="34" charset="-122"/>
              </a:rPr>
              <a:t>为验证链。</a:t>
            </a:r>
            <a:r>
              <a:rPr lang="en-US" altLang="zh-CN" sz="2800" dirty="0">
                <a:solidFill>
                  <a:srgbClr val="000000"/>
                </a:solidFill>
                <a:latin typeface="微软雅黑" panose="020B0503020204020204" pitchFamily="34" charset="-122"/>
                <a:ea typeface="微软雅黑" panose="020B0503020204020204" pitchFamily="34" charset="-122"/>
              </a:rPr>
              <a:t>PF</a:t>
            </a:r>
            <a:r>
              <a:rPr lang="zh-CN" altLang="en-US" sz="2800" dirty="0">
                <a:solidFill>
                  <a:srgbClr val="000000"/>
                </a:solidFill>
                <a:latin typeface="微软雅黑" panose="020B0503020204020204" pitchFamily="34" charset="-122"/>
                <a:ea typeface="微软雅黑" panose="020B0503020204020204" pitchFamily="34" charset="-122"/>
              </a:rPr>
              <a:t>为核酶，</a:t>
            </a:r>
            <a:r>
              <a:rPr lang="en-US" altLang="zh-CN" sz="2800" dirty="0">
                <a:solidFill>
                  <a:srgbClr val="000000"/>
                </a:solidFill>
                <a:latin typeface="微软雅黑" panose="020B0503020204020204" pitchFamily="34" charset="-122"/>
                <a:ea typeface="微软雅黑" panose="020B0503020204020204" pitchFamily="34" charset="-122"/>
              </a:rPr>
              <a:t>KA</a:t>
            </a:r>
            <a:r>
              <a:rPr lang="zh-CN" altLang="en-US" sz="2800" dirty="0">
                <a:solidFill>
                  <a:srgbClr val="000000"/>
                </a:solidFill>
                <a:latin typeface="微软雅黑" panose="020B0503020204020204" pitchFamily="34" charset="-122"/>
                <a:ea typeface="微软雅黑" panose="020B0503020204020204" pitchFamily="34" charset="-122"/>
              </a:rPr>
              <a:t>激活信号，</a:t>
            </a:r>
            <a:r>
              <a:rPr lang="en-US" altLang="zh-CN" sz="2800" dirty="0">
                <a:solidFill>
                  <a:srgbClr val="000000"/>
                </a:solidFill>
                <a:latin typeface="微软雅黑" panose="020B0503020204020204" pitchFamily="34" charset="-122"/>
                <a:ea typeface="微软雅黑" panose="020B0503020204020204" pitchFamily="34" charset="-122"/>
              </a:rPr>
              <a:t>KS</a:t>
            </a:r>
            <a:r>
              <a:rPr lang="zh-CN" altLang="en-US" sz="2800" dirty="0">
                <a:solidFill>
                  <a:srgbClr val="000000"/>
                </a:solidFill>
                <a:latin typeface="微软雅黑" panose="020B0503020204020204" pitchFamily="34" charset="-122"/>
                <a:ea typeface="微软雅黑" panose="020B0503020204020204" pitchFamily="34" charset="-122"/>
              </a:rPr>
              <a:t>抑制信号</a:t>
            </a:r>
            <a:endParaRPr lang="zh-HK" altLang="zh-HK" sz="2800" dirty="0">
              <a:solidFill>
                <a:srgbClr val="121212"/>
              </a:solidFill>
              <a:latin typeface="-apple-system"/>
              <a:sym typeface="Arial"/>
            </a:endParaRPr>
          </a:p>
        </p:txBody>
      </p:sp>
      <p:pic>
        <p:nvPicPr>
          <p:cNvPr id="11" name="图片 10">
            <a:extLst>
              <a:ext uri="{FF2B5EF4-FFF2-40B4-BE49-F238E27FC236}">
                <a16:creationId xmlns:a16="http://schemas.microsoft.com/office/drawing/2014/main" id="{F34D3A3E-FC2F-9C5A-9E97-5FA55B25D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350" y="1290621"/>
            <a:ext cx="4010082" cy="3378099"/>
          </a:xfrm>
          <a:prstGeom prst="rect">
            <a:avLst/>
          </a:prstGeom>
        </p:spPr>
      </p:pic>
      <p:pic>
        <p:nvPicPr>
          <p:cNvPr id="13" name="图片 12">
            <a:extLst>
              <a:ext uri="{FF2B5EF4-FFF2-40B4-BE49-F238E27FC236}">
                <a16:creationId xmlns:a16="http://schemas.microsoft.com/office/drawing/2014/main" id="{EC55E5D7-F1BD-BBEF-F949-EE7E92DBB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087" y="1290620"/>
            <a:ext cx="4371095" cy="3378098"/>
          </a:xfrm>
          <a:prstGeom prst="rect">
            <a:avLst/>
          </a:prstGeom>
        </p:spPr>
      </p:pic>
    </p:spTree>
    <p:extLst>
      <p:ext uri="{BB962C8B-B14F-4D97-AF65-F5344CB8AC3E}">
        <p14:creationId xmlns:p14="http://schemas.microsoft.com/office/powerpoint/2010/main" val="940698366"/>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形状 60"/>
          <p:cNvSpPr/>
          <p:nvPr/>
        </p:nvSpPr>
        <p:spPr>
          <a:xfrm flipH="1">
            <a:off x="5187407" y="1524917"/>
            <a:ext cx="1867985" cy="1868267"/>
          </a:xfrm>
          <a:prstGeom prst="leftCircularArrow">
            <a:avLst>
              <a:gd name="adj1" fmla="val 8909"/>
              <a:gd name="adj2" fmla="val 1142322"/>
              <a:gd name="adj3" fmla="val 6293598"/>
              <a:gd name="adj4" fmla="val 21479660"/>
              <a:gd name="adj5" fmla="val 12500"/>
            </a:avLst>
          </a:prstGeom>
          <a:solidFill>
            <a:schemeClr val="bg1"/>
          </a:solidFill>
          <a:ln>
            <a:noFill/>
          </a:ln>
          <a:effectLst>
            <a:innerShdw blurRad="63500">
              <a:prstClr val="black"/>
            </a:innerShdw>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Arial"/>
              <a:ea typeface="微软雅黑"/>
              <a:sym typeface="Arial"/>
            </a:endParaRPr>
          </a:p>
        </p:txBody>
      </p:sp>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559272" y="442644"/>
            <a:ext cx="1082348"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优化</a:t>
            </a:r>
          </a:p>
        </p:txBody>
      </p:sp>
      <p:sp>
        <p:nvSpPr>
          <p:cNvPr id="41" name="形状 40"/>
          <p:cNvSpPr/>
          <p:nvPr/>
        </p:nvSpPr>
        <p:spPr>
          <a:xfrm>
            <a:off x="4623305" y="2651353"/>
            <a:ext cx="1867985" cy="1868267"/>
          </a:xfrm>
          <a:prstGeom prst="leftCircularArrow">
            <a:avLst>
              <a:gd name="adj1" fmla="val 8909"/>
              <a:gd name="adj2" fmla="val 1142322"/>
              <a:gd name="adj3" fmla="val 6293598"/>
              <a:gd name="adj4" fmla="val 18385882"/>
              <a:gd name="adj5" fmla="val 12500"/>
            </a:avLst>
          </a:prstGeom>
          <a:solidFill>
            <a:schemeClr val="bg1"/>
          </a:solidFill>
          <a:ln>
            <a:noFill/>
          </a:ln>
          <a:effectLst>
            <a:innerShdw blurRad="63500">
              <a:prstClr val="black"/>
            </a:innerShdw>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Arial"/>
              <a:ea typeface="微软雅黑"/>
              <a:sym typeface="Arial"/>
            </a:endParaRPr>
          </a:p>
        </p:txBody>
      </p:sp>
      <p:sp>
        <p:nvSpPr>
          <p:cNvPr id="55" name="空心弧 54"/>
          <p:cNvSpPr/>
          <p:nvPr/>
        </p:nvSpPr>
        <p:spPr>
          <a:xfrm>
            <a:off x="5293556" y="3873897"/>
            <a:ext cx="1604887" cy="1605530"/>
          </a:xfrm>
          <a:prstGeom prst="blockArc">
            <a:avLst>
              <a:gd name="adj1" fmla="val 14095361"/>
              <a:gd name="adj2" fmla="val 10799997"/>
              <a:gd name="adj3" fmla="val 11504"/>
            </a:avLst>
          </a:prstGeom>
          <a:solidFill>
            <a:schemeClr val="bg1"/>
          </a:solidFill>
          <a:ln>
            <a:noFill/>
          </a:ln>
          <a:effectLst>
            <a:innerShdw blurRad="63500">
              <a:prstClr val="black"/>
            </a:innerShdw>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Arial"/>
              <a:ea typeface="微软雅黑"/>
              <a:sym typeface="Arial"/>
            </a:endParaRPr>
          </a:p>
        </p:txBody>
      </p:sp>
      <p:sp>
        <p:nvSpPr>
          <p:cNvPr id="58" name="等腰三角形 57"/>
          <p:cNvSpPr>
            <a:spLocks noChangeAspect="1" noChangeArrowheads="1"/>
          </p:cNvSpPr>
          <p:nvPr/>
        </p:nvSpPr>
        <p:spPr bwMode="auto">
          <a:xfrm rot="5400000" flipV="1">
            <a:off x="7189533" y="2291387"/>
            <a:ext cx="239249" cy="206315"/>
          </a:xfrm>
          <a:prstGeom prst="triangle">
            <a:avLst>
              <a:gd name="adj" fmla="val 50000"/>
            </a:avLst>
          </a:prstGeom>
          <a:solidFill>
            <a:srgbClr val="005D9D"/>
          </a:solidFill>
          <a:ln>
            <a:noFill/>
          </a:ln>
          <a:effectLst>
            <a:outerShdw blurRad="38100" sx="102000" sy="102000" algn="ctr" rotWithShape="0">
              <a:prstClr val="black">
                <a:alpha val="40000"/>
              </a:prstClr>
            </a:outerShdw>
          </a:effectLst>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latin typeface="Arial"/>
              <a:ea typeface="微软雅黑"/>
              <a:sym typeface="Arial"/>
            </a:endParaRPr>
          </a:p>
        </p:txBody>
      </p:sp>
      <p:sp>
        <p:nvSpPr>
          <p:cNvPr id="59" name="等腰三角形 58"/>
          <p:cNvSpPr>
            <a:spLocks noChangeAspect="1" noChangeArrowheads="1"/>
          </p:cNvSpPr>
          <p:nvPr/>
        </p:nvSpPr>
        <p:spPr bwMode="auto">
          <a:xfrm rot="5400000" flipV="1">
            <a:off x="7189533" y="4573504"/>
            <a:ext cx="239249" cy="206315"/>
          </a:xfrm>
          <a:prstGeom prst="triangle">
            <a:avLst>
              <a:gd name="adj" fmla="val 50000"/>
            </a:avLst>
          </a:prstGeom>
          <a:solidFill>
            <a:srgbClr val="005D9D"/>
          </a:solidFill>
          <a:ln>
            <a:noFill/>
          </a:ln>
          <a:effectLst>
            <a:outerShdw blurRad="38100" sx="102000" sy="102000" algn="ctr" rotWithShape="0">
              <a:prstClr val="black">
                <a:alpha val="40000"/>
              </a:prstClr>
            </a:outerShdw>
          </a:effectLst>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latin typeface="Arial"/>
              <a:ea typeface="微软雅黑"/>
              <a:sym typeface="Arial"/>
            </a:endParaRPr>
          </a:p>
        </p:txBody>
      </p:sp>
      <p:sp>
        <p:nvSpPr>
          <p:cNvPr id="60" name="等腰三角形 59"/>
          <p:cNvSpPr>
            <a:spLocks noChangeAspect="1" noChangeArrowheads="1"/>
          </p:cNvSpPr>
          <p:nvPr/>
        </p:nvSpPr>
        <p:spPr bwMode="auto">
          <a:xfrm rot="16200000" flipH="1" flipV="1">
            <a:off x="4337981" y="3480177"/>
            <a:ext cx="239249" cy="206315"/>
          </a:xfrm>
          <a:prstGeom prst="triangle">
            <a:avLst>
              <a:gd name="adj" fmla="val 50000"/>
            </a:avLst>
          </a:prstGeom>
          <a:solidFill>
            <a:srgbClr val="005D9D"/>
          </a:solidFill>
          <a:ln>
            <a:noFill/>
          </a:ln>
          <a:effectLst>
            <a:outerShdw blurRad="38100" sx="102000" sy="102000" algn="ctr" rotWithShape="0">
              <a:prstClr val="black">
                <a:alpha val="40000"/>
              </a:prstClr>
            </a:outerShdw>
          </a:effectLst>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latin typeface="Arial"/>
              <a:ea typeface="微软雅黑"/>
              <a:sym typeface="Arial"/>
            </a:endParaRPr>
          </a:p>
        </p:txBody>
      </p:sp>
      <p:sp>
        <p:nvSpPr>
          <p:cNvPr id="3" name="文本框 2"/>
          <p:cNvSpPr txBox="1"/>
          <p:nvPr/>
        </p:nvSpPr>
        <p:spPr>
          <a:xfrm>
            <a:off x="5747186" y="2071378"/>
            <a:ext cx="697627" cy="646331"/>
          </a:xfrm>
          <a:prstGeom prst="rect">
            <a:avLst/>
          </a:prstGeom>
          <a:noFill/>
        </p:spPr>
        <p:txBody>
          <a:bodyPr wrap="none" rtlCol="0">
            <a:spAutoFit/>
          </a:bodyPr>
          <a:lstStyle/>
          <a:p>
            <a:pPr algn="ctr"/>
            <a:r>
              <a:rPr lang="en-US" altLang="zh-CN" sz="3600" b="1" dirty="0">
                <a:solidFill>
                  <a:srgbClr val="005D9D"/>
                </a:solidFill>
                <a:latin typeface="Arial"/>
                <a:ea typeface="微软雅黑"/>
                <a:sym typeface="Arial"/>
              </a:rPr>
              <a:t>01</a:t>
            </a:r>
            <a:endParaRPr lang="zh-CN" altLang="en-US" sz="3600" b="1" dirty="0">
              <a:solidFill>
                <a:srgbClr val="005D9D"/>
              </a:solidFill>
              <a:latin typeface="Arial"/>
              <a:ea typeface="微软雅黑"/>
              <a:sym typeface="Arial"/>
            </a:endParaRPr>
          </a:p>
        </p:txBody>
      </p:sp>
      <p:sp>
        <p:nvSpPr>
          <p:cNvPr id="62" name="文本框 61"/>
          <p:cNvSpPr txBox="1"/>
          <p:nvPr/>
        </p:nvSpPr>
        <p:spPr>
          <a:xfrm>
            <a:off x="5119433" y="3198422"/>
            <a:ext cx="697627" cy="646331"/>
          </a:xfrm>
          <a:prstGeom prst="rect">
            <a:avLst/>
          </a:prstGeom>
          <a:noFill/>
        </p:spPr>
        <p:txBody>
          <a:bodyPr wrap="none" rtlCol="0">
            <a:spAutoFit/>
          </a:bodyPr>
          <a:lstStyle/>
          <a:p>
            <a:pPr algn="ctr"/>
            <a:r>
              <a:rPr lang="en-US" altLang="zh-CN" sz="3600" b="1" dirty="0">
                <a:solidFill>
                  <a:srgbClr val="005D9D"/>
                </a:solidFill>
                <a:latin typeface="Arial"/>
                <a:ea typeface="微软雅黑"/>
                <a:sym typeface="Arial"/>
              </a:rPr>
              <a:t>02</a:t>
            </a:r>
            <a:endParaRPr lang="zh-CN" altLang="en-US" sz="3600" b="1" dirty="0">
              <a:solidFill>
                <a:srgbClr val="005D9D"/>
              </a:solidFill>
              <a:latin typeface="Arial"/>
              <a:ea typeface="微软雅黑"/>
              <a:sym typeface="Arial"/>
            </a:endParaRPr>
          </a:p>
        </p:txBody>
      </p:sp>
      <p:sp>
        <p:nvSpPr>
          <p:cNvPr id="63" name="文本框 62"/>
          <p:cNvSpPr txBox="1"/>
          <p:nvPr/>
        </p:nvSpPr>
        <p:spPr>
          <a:xfrm>
            <a:off x="5721650" y="4354002"/>
            <a:ext cx="697627" cy="646331"/>
          </a:xfrm>
          <a:prstGeom prst="rect">
            <a:avLst/>
          </a:prstGeom>
          <a:noFill/>
        </p:spPr>
        <p:txBody>
          <a:bodyPr wrap="none" rtlCol="0">
            <a:spAutoFit/>
          </a:bodyPr>
          <a:lstStyle/>
          <a:p>
            <a:pPr algn="ctr"/>
            <a:r>
              <a:rPr lang="en-US" altLang="zh-CN" sz="3600" b="1" dirty="0">
                <a:solidFill>
                  <a:srgbClr val="005D9D"/>
                </a:solidFill>
                <a:latin typeface="Arial"/>
                <a:ea typeface="微软雅黑"/>
                <a:sym typeface="Arial"/>
              </a:rPr>
              <a:t>03</a:t>
            </a:r>
            <a:endParaRPr lang="zh-CN" altLang="en-US" sz="3600" b="1" dirty="0">
              <a:solidFill>
                <a:srgbClr val="005D9D"/>
              </a:solidFill>
              <a:latin typeface="Arial"/>
              <a:ea typeface="微软雅黑"/>
              <a:sym typeface="Arial"/>
            </a:endParaRPr>
          </a:p>
        </p:txBody>
      </p:sp>
      <p:sp>
        <p:nvSpPr>
          <p:cNvPr id="64" name="文本框 63"/>
          <p:cNvSpPr txBox="1"/>
          <p:nvPr/>
        </p:nvSpPr>
        <p:spPr>
          <a:xfrm>
            <a:off x="7710403" y="1985360"/>
            <a:ext cx="3817257" cy="1754326"/>
          </a:xfrm>
          <a:prstGeom prst="rect">
            <a:avLst/>
          </a:prstGeom>
          <a:noFill/>
        </p:spPr>
        <p:txBody>
          <a:bodyPr wrap="square" rtlCol="0">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生物分子驱动的双因素认证策略的安全性对分子器件至关重要。因此，我们对信号的抑制程度、激活信号在知识因子中的浓度、反应温度进行了探索，以优化该策略的性能，增强其安全性。</a:t>
            </a:r>
            <a:endParaRPr lang="zh-CN" altLang="en-US" dirty="0">
              <a:latin typeface="Arial"/>
              <a:ea typeface="微软雅黑"/>
              <a:sym typeface="Arial"/>
            </a:endParaRPr>
          </a:p>
        </p:txBody>
      </p:sp>
      <p:sp>
        <p:nvSpPr>
          <p:cNvPr id="65" name="文本框 64"/>
          <p:cNvSpPr txBox="1"/>
          <p:nvPr/>
        </p:nvSpPr>
        <p:spPr>
          <a:xfrm>
            <a:off x="7710388" y="4733337"/>
            <a:ext cx="3817257" cy="369332"/>
          </a:xfrm>
          <a:prstGeom prst="rect">
            <a:avLst/>
          </a:prstGeom>
          <a:noFill/>
        </p:spPr>
        <p:txBody>
          <a:bodyPr wrap="square" rtlCol="0">
            <a:spAutoFit/>
          </a:bodyPr>
          <a:lstStyle/>
          <a:p>
            <a:r>
              <a:rPr lang="zh-CN" altLang="en-US" dirty="0">
                <a:solidFill>
                  <a:schemeClr val="tx1">
                    <a:lumMod val="85000"/>
                    <a:lumOff val="15000"/>
                  </a:schemeClr>
                </a:solidFill>
                <a:latin typeface="Arial"/>
                <a:ea typeface="微软雅黑"/>
                <a:sym typeface="Arial"/>
              </a:rPr>
              <a:t>提升激活信号的准确度</a:t>
            </a:r>
            <a:endParaRPr lang="zh-CN" altLang="en-US" dirty="0">
              <a:latin typeface="Arial"/>
              <a:ea typeface="微软雅黑"/>
              <a:sym typeface="Arial"/>
            </a:endParaRPr>
          </a:p>
        </p:txBody>
      </p:sp>
      <p:sp>
        <p:nvSpPr>
          <p:cNvPr id="66" name="文本框 65"/>
          <p:cNvSpPr txBox="1"/>
          <p:nvPr/>
        </p:nvSpPr>
        <p:spPr>
          <a:xfrm>
            <a:off x="688800" y="3194368"/>
            <a:ext cx="3679897" cy="646331"/>
          </a:xfrm>
          <a:prstGeom prst="rect">
            <a:avLst/>
          </a:prstGeom>
          <a:noFill/>
        </p:spPr>
        <p:txBody>
          <a:bodyPr wrap="square" rtlCol="0">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提高信号的抑制程度，加强系统的抗干扰性</a:t>
            </a:r>
            <a:endParaRPr lang="zh-CN" altLang="en-US" dirty="0">
              <a:latin typeface="Arial"/>
              <a:ea typeface="微软雅黑"/>
              <a:sym typeface="Arial"/>
            </a:endParaRPr>
          </a:p>
        </p:txBody>
      </p:sp>
      <p:sp>
        <p:nvSpPr>
          <p:cNvPr id="67" name="文本框 66"/>
          <p:cNvSpPr txBox="1"/>
          <p:nvPr/>
        </p:nvSpPr>
        <p:spPr>
          <a:xfrm>
            <a:off x="688800" y="2760821"/>
            <a:ext cx="1798890" cy="400110"/>
          </a:xfrm>
          <a:prstGeom prst="rect">
            <a:avLst/>
          </a:prstGeom>
          <a:noFill/>
        </p:spPr>
        <p:txBody>
          <a:bodyPr wrap="none" rtlCol="0">
            <a:spAutoFit/>
          </a:bodyPr>
          <a:lstStyle/>
          <a:p>
            <a:r>
              <a:rPr lang="en-US" altLang="zh-CN" sz="2000" b="1" spc="300" dirty="0">
                <a:solidFill>
                  <a:srgbClr val="005D9D"/>
                </a:solidFill>
                <a:latin typeface="Arial"/>
                <a:ea typeface="微软雅黑"/>
                <a:sym typeface="Arial"/>
              </a:rPr>
              <a:t>KS</a:t>
            </a:r>
            <a:r>
              <a:rPr lang="zh-CN" altLang="en-US" sz="2000" b="1" spc="300" dirty="0">
                <a:solidFill>
                  <a:srgbClr val="005D9D"/>
                </a:solidFill>
                <a:latin typeface="Arial"/>
                <a:ea typeface="微软雅黑"/>
                <a:sym typeface="Arial"/>
              </a:rPr>
              <a:t>抑制信号</a:t>
            </a:r>
          </a:p>
        </p:txBody>
      </p:sp>
      <p:sp>
        <p:nvSpPr>
          <p:cNvPr id="68" name="文本框 67"/>
          <p:cNvSpPr txBox="1"/>
          <p:nvPr/>
        </p:nvSpPr>
        <p:spPr>
          <a:xfrm>
            <a:off x="7679908" y="1570010"/>
            <a:ext cx="2249334" cy="400110"/>
          </a:xfrm>
          <a:prstGeom prst="rect">
            <a:avLst/>
          </a:prstGeom>
          <a:noFill/>
        </p:spPr>
        <p:txBody>
          <a:bodyPr wrap="none" rtlCol="0">
            <a:spAutoFit/>
          </a:bodyPr>
          <a:lstStyle/>
          <a:p>
            <a:r>
              <a:rPr lang="zh-CN" altLang="en-US" sz="2000" b="1" spc="300" dirty="0">
                <a:solidFill>
                  <a:srgbClr val="005D9D"/>
                </a:solidFill>
                <a:latin typeface="Arial"/>
                <a:ea typeface="微软雅黑"/>
                <a:sym typeface="Arial"/>
              </a:rPr>
              <a:t>双因素策略优化</a:t>
            </a:r>
          </a:p>
        </p:txBody>
      </p:sp>
      <p:sp>
        <p:nvSpPr>
          <p:cNvPr id="69" name="文本框 68"/>
          <p:cNvSpPr txBox="1"/>
          <p:nvPr/>
        </p:nvSpPr>
        <p:spPr>
          <a:xfrm>
            <a:off x="7710388" y="4383657"/>
            <a:ext cx="1813317" cy="400110"/>
          </a:xfrm>
          <a:prstGeom prst="rect">
            <a:avLst/>
          </a:prstGeom>
          <a:noFill/>
        </p:spPr>
        <p:txBody>
          <a:bodyPr wrap="none" rtlCol="0">
            <a:spAutoFit/>
          </a:bodyPr>
          <a:lstStyle/>
          <a:p>
            <a:r>
              <a:rPr lang="en-US" altLang="zh-CN" sz="2000" b="1" spc="300" dirty="0">
                <a:solidFill>
                  <a:srgbClr val="005D9D"/>
                </a:solidFill>
                <a:latin typeface="Arial"/>
                <a:ea typeface="微软雅黑"/>
                <a:sym typeface="Arial"/>
              </a:rPr>
              <a:t>KA</a:t>
            </a:r>
            <a:r>
              <a:rPr lang="zh-CN" altLang="en-US" sz="2000" b="1" spc="300" dirty="0">
                <a:solidFill>
                  <a:srgbClr val="005D9D"/>
                </a:solidFill>
                <a:latin typeface="Arial"/>
                <a:ea typeface="微软雅黑"/>
                <a:sym typeface="Arial"/>
              </a:rPr>
              <a:t>激活信号</a:t>
            </a:r>
          </a:p>
        </p:txBody>
      </p:sp>
      <p:cxnSp>
        <p:nvCxnSpPr>
          <p:cNvPr id="71" name="直接连接符 70"/>
          <p:cNvCxnSpPr/>
          <p:nvPr/>
        </p:nvCxnSpPr>
        <p:spPr>
          <a:xfrm>
            <a:off x="812383" y="3159669"/>
            <a:ext cx="1840416"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7786603" y="1959869"/>
            <a:ext cx="1840416"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7778600" y="4733337"/>
            <a:ext cx="1840416"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5481468" y="5764385"/>
            <a:ext cx="1778751" cy="52322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Arial"/>
                <a:ea typeface="微软雅黑"/>
                <a:sym typeface="Arial"/>
              </a:rPr>
              <a:t>实验探索</a:t>
            </a:r>
          </a:p>
        </p:txBody>
      </p:sp>
      <p:grpSp>
        <p:nvGrpSpPr>
          <p:cNvPr id="76" name="组合 213"/>
          <p:cNvGrpSpPr/>
          <p:nvPr/>
        </p:nvGrpSpPr>
        <p:grpSpPr bwMode="auto">
          <a:xfrm>
            <a:off x="4975188" y="5770545"/>
            <a:ext cx="487939" cy="488658"/>
            <a:chOff x="1754693" y="2521817"/>
            <a:chExt cx="822325" cy="823913"/>
          </a:xfrm>
          <a:solidFill>
            <a:srgbClr val="005D9D"/>
          </a:solidFill>
        </p:grpSpPr>
        <p:sp>
          <p:nvSpPr>
            <p:cNvPr id="77" name="Freeform 42"/>
            <p:cNvSpPr>
              <a:spLocks noEditPoints="1"/>
            </p:cNvSpPr>
            <p:nvPr/>
          </p:nvSpPr>
          <p:spPr bwMode="auto">
            <a:xfrm>
              <a:off x="1754033" y="2534090"/>
              <a:ext cx="667986" cy="776664"/>
            </a:xfrm>
            <a:custGeom>
              <a:avLst/>
              <a:gdLst>
                <a:gd name="T0" fmla="*/ 157 w 178"/>
                <a:gd name="T1" fmla="*/ 0 h 207"/>
                <a:gd name="T2" fmla="*/ 20 w 178"/>
                <a:gd name="T3" fmla="*/ 0 h 207"/>
                <a:gd name="T4" fmla="*/ 0 w 178"/>
                <a:gd name="T5" fmla="*/ 20 h 207"/>
                <a:gd name="T6" fmla="*/ 0 w 178"/>
                <a:gd name="T7" fmla="*/ 186 h 207"/>
                <a:gd name="T8" fmla="*/ 20 w 178"/>
                <a:gd name="T9" fmla="*/ 207 h 207"/>
                <a:gd name="T10" fmla="*/ 157 w 178"/>
                <a:gd name="T11" fmla="*/ 207 h 207"/>
                <a:gd name="T12" fmla="*/ 178 w 178"/>
                <a:gd name="T13" fmla="*/ 186 h 207"/>
                <a:gd name="T14" fmla="*/ 178 w 178"/>
                <a:gd name="T15" fmla="*/ 20 h 207"/>
                <a:gd name="T16" fmla="*/ 157 w 178"/>
                <a:gd name="T17" fmla="*/ 0 h 207"/>
                <a:gd name="T18" fmla="*/ 89 w 178"/>
                <a:gd name="T19" fmla="*/ 200 h 207"/>
                <a:gd name="T20" fmla="*/ 81 w 178"/>
                <a:gd name="T21" fmla="*/ 193 h 207"/>
                <a:gd name="T22" fmla="*/ 89 w 178"/>
                <a:gd name="T23" fmla="*/ 185 h 207"/>
                <a:gd name="T24" fmla="*/ 96 w 178"/>
                <a:gd name="T25" fmla="*/ 193 h 207"/>
                <a:gd name="T26" fmla="*/ 89 w 178"/>
                <a:gd name="T27" fmla="*/ 200 h 207"/>
                <a:gd name="T28" fmla="*/ 161 w 178"/>
                <a:gd name="T29" fmla="*/ 176 h 207"/>
                <a:gd name="T30" fmla="*/ 157 w 178"/>
                <a:gd name="T31" fmla="*/ 179 h 207"/>
                <a:gd name="T32" fmla="*/ 20 w 178"/>
                <a:gd name="T33" fmla="*/ 179 h 207"/>
                <a:gd name="T34" fmla="*/ 17 w 178"/>
                <a:gd name="T35" fmla="*/ 176 h 207"/>
                <a:gd name="T36" fmla="*/ 17 w 178"/>
                <a:gd name="T37" fmla="*/ 20 h 207"/>
                <a:gd name="T38" fmla="*/ 20 w 178"/>
                <a:gd name="T39" fmla="*/ 17 h 207"/>
                <a:gd name="T40" fmla="*/ 157 w 178"/>
                <a:gd name="T41" fmla="*/ 17 h 207"/>
                <a:gd name="T42" fmla="*/ 161 w 178"/>
                <a:gd name="T43" fmla="*/ 20 h 207"/>
                <a:gd name="T44" fmla="*/ 161 w 178"/>
                <a:gd name="T45" fmla="*/ 17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8" h="207">
                  <a:moveTo>
                    <a:pt x="157" y="0"/>
                  </a:moveTo>
                  <a:cubicBezTo>
                    <a:pt x="20" y="0"/>
                    <a:pt x="20" y="0"/>
                    <a:pt x="20" y="0"/>
                  </a:cubicBezTo>
                  <a:cubicBezTo>
                    <a:pt x="9" y="0"/>
                    <a:pt x="0" y="9"/>
                    <a:pt x="0" y="20"/>
                  </a:cubicBezTo>
                  <a:cubicBezTo>
                    <a:pt x="0" y="186"/>
                    <a:pt x="0" y="186"/>
                    <a:pt x="0" y="186"/>
                  </a:cubicBezTo>
                  <a:cubicBezTo>
                    <a:pt x="0" y="198"/>
                    <a:pt x="9" y="207"/>
                    <a:pt x="20" y="207"/>
                  </a:cubicBezTo>
                  <a:cubicBezTo>
                    <a:pt x="157" y="207"/>
                    <a:pt x="157" y="207"/>
                    <a:pt x="157" y="207"/>
                  </a:cubicBezTo>
                  <a:cubicBezTo>
                    <a:pt x="169" y="207"/>
                    <a:pt x="178" y="198"/>
                    <a:pt x="178" y="186"/>
                  </a:cubicBezTo>
                  <a:cubicBezTo>
                    <a:pt x="178" y="20"/>
                    <a:pt x="178" y="20"/>
                    <a:pt x="178" y="20"/>
                  </a:cubicBezTo>
                  <a:cubicBezTo>
                    <a:pt x="178" y="9"/>
                    <a:pt x="169" y="0"/>
                    <a:pt x="157" y="0"/>
                  </a:cubicBezTo>
                  <a:close/>
                  <a:moveTo>
                    <a:pt x="89" y="200"/>
                  </a:moveTo>
                  <a:cubicBezTo>
                    <a:pt x="85" y="200"/>
                    <a:pt x="81" y="197"/>
                    <a:pt x="81" y="193"/>
                  </a:cubicBezTo>
                  <a:cubicBezTo>
                    <a:pt x="81" y="189"/>
                    <a:pt x="85" y="185"/>
                    <a:pt x="89" y="185"/>
                  </a:cubicBezTo>
                  <a:cubicBezTo>
                    <a:pt x="93" y="185"/>
                    <a:pt x="96" y="189"/>
                    <a:pt x="96" y="193"/>
                  </a:cubicBezTo>
                  <a:cubicBezTo>
                    <a:pt x="96" y="197"/>
                    <a:pt x="93" y="200"/>
                    <a:pt x="89" y="200"/>
                  </a:cubicBezTo>
                  <a:close/>
                  <a:moveTo>
                    <a:pt x="161" y="176"/>
                  </a:moveTo>
                  <a:cubicBezTo>
                    <a:pt x="161" y="177"/>
                    <a:pt x="159" y="179"/>
                    <a:pt x="157" y="179"/>
                  </a:cubicBezTo>
                  <a:cubicBezTo>
                    <a:pt x="20" y="179"/>
                    <a:pt x="20" y="179"/>
                    <a:pt x="20" y="179"/>
                  </a:cubicBezTo>
                  <a:cubicBezTo>
                    <a:pt x="18" y="179"/>
                    <a:pt x="17" y="177"/>
                    <a:pt x="17" y="176"/>
                  </a:cubicBezTo>
                  <a:cubicBezTo>
                    <a:pt x="17" y="20"/>
                    <a:pt x="17" y="20"/>
                    <a:pt x="17" y="20"/>
                  </a:cubicBezTo>
                  <a:cubicBezTo>
                    <a:pt x="17" y="18"/>
                    <a:pt x="18" y="17"/>
                    <a:pt x="20" y="17"/>
                  </a:cubicBezTo>
                  <a:cubicBezTo>
                    <a:pt x="157" y="17"/>
                    <a:pt x="157" y="17"/>
                    <a:pt x="157" y="17"/>
                  </a:cubicBezTo>
                  <a:cubicBezTo>
                    <a:pt x="159" y="17"/>
                    <a:pt x="161" y="18"/>
                    <a:pt x="161" y="20"/>
                  </a:cubicBezTo>
                  <a:lnTo>
                    <a:pt x="161" y="176"/>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78" name="Freeform 43"/>
            <p:cNvSpPr/>
            <p:nvPr/>
          </p:nvSpPr>
          <p:spPr bwMode="auto">
            <a:xfrm>
              <a:off x="2467153" y="2522048"/>
              <a:ext cx="105314" cy="51175"/>
            </a:xfrm>
            <a:custGeom>
              <a:avLst/>
              <a:gdLst>
                <a:gd name="T0" fmla="*/ 25 w 29"/>
                <a:gd name="T1" fmla="*/ 0 h 14"/>
                <a:gd name="T2" fmla="*/ 4 w 29"/>
                <a:gd name="T3" fmla="*/ 0 h 14"/>
                <a:gd name="T4" fmla="*/ 0 w 29"/>
                <a:gd name="T5" fmla="*/ 4 h 14"/>
                <a:gd name="T6" fmla="*/ 0 w 29"/>
                <a:gd name="T7" fmla="*/ 14 h 14"/>
                <a:gd name="T8" fmla="*/ 29 w 29"/>
                <a:gd name="T9" fmla="*/ 14 h 14"/>
                <a:gd name="T10" fmla="*/ 29 w 29"/>
                <a:gd name="T11" fmla="*/ 4 h 14"/>
                <a:gd name="T12" fmla="*/ 25 w 2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5" y="0"/>
                  </a:moveTo>
                  <a:cubicBezTo>
                    <a:pt x="4" y="0"/>
                    <a:pt x="4" y="0"/>
                    <a:pt x="4" y="0"/>
                  </a:cubicBezTo>
                  <a:cubicBezTo>
                    <a:pt x="2" y="0"/>
                    <a:pt x="0" y="2"/>
                    <a:pt x="0" y="4"/>
                  </a:cubicBezTo>
                  <a:cubicBezTo>
                    <a:pt x="0" y="14"/>
                    <a:pt x="0" y="14"/>
                    <a:pt x="0" y="14"/>
                  </a:cubicBezTo>
                  <a:cubicBezTo>
                    <a:pt x="29" y="14"/>
                    <a:pt x="29" y="14"/>
                    <a:pt x="29" y="14"/>
                  </a:cubicBezTo>
                  <a:cubicBezTo>
                    <a:pt x="29" y="4"/>
                    <a:pt x="29" y="4"/>
                    <a:pt x="29" y="4"/>
                  </a:cubicBezTo>
                  <a:cubicBezTo>
                    <a:pt x="29" y="2"/>
                    <a:pt x="27" y="0"/>
                    <a:pt x="25" y="0"/>
                  </a:cubicBez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79" name="Freeform 44"/>
            <p:cNvSpPr/>
            <p:nvPr/>
          </p:nvSpPr>
          <p:spPr bwMode="auto">
            <a:xfrm>
              <a:off x="2467153" y="2585264"/>
              <a:ext cx="105314" cy="761613"/>
            </a:xfrm>
            <a:custGeom>
              <a:avLst/>
              <a:gdLst>
                <a:gd name="T0" fmla="*/ 0 w 29"/>
                <a:gd name="T1" fmla="*/ 60 h 202"/>
                <a:gd name="T2" fmla="*/ 2 w 29"/>
                <a:gd name="T3" fmla="*/ 63 h 202"/>
                <a:gd name="T4" fmla="*/ 19 w 29"/>
                <a:gd name="T5" fmla="*/ 63 h 202"/>
                <a:gd name="T6" fmla="*/ 19 w 29"/>
                <a:gd name="T7" fmla="*/ 66 h 202"/>
                <a:gd name="T8" fmla="*/ 4 w 29"/>
                <a:gd name="T9" fmla="*/ 66 h 202"/>
                <a:gd name="T10" fmla="*/ 4 w 29"/>
                <a:gd name="T11" fmla="*/ 169 h 202"/>
                <a:gd name="T12" fmla="*/ 15 w 29"/>
                <a:gd name="T13" fmla="*/ 202 h 202"/>
                <a:gd name="T14" fmla="*/ 25 w 29"/>
                <a:gd name="T15" fmla="*/ 169 h 202"/>
                <a:gd name="T16" fmla="*/ 25 w 29"/>
                <a:gd name="T17" fmla="*/ 64 h 202"/>
                <a:gd name="T18" fmla="*/ 29 w 29"/>
                <a:gd name="T19" fmla="*/ 60 h 202"/>
                <a:gd name="T20" fmla="*/ 29 w 29"/>
                <a:gd name="T21" fmla="*/ 0 h 202"/>
                <a:gd name="T22" fmla="*/ 0 w 29"/>
                <a:gd name="T23" fmla="*/ 0 h 202"/>
                <a:gd name="T24" fmla="*/ 0 w 29"/>
                <a:gd name="T25" fmla="*/ 6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02">
                  <a:moveTo>
                    <a:pt x="0" y="60"/>
                  </a:moveTo>
                  <a:cubicBezTo>
                    <a:pt x="0" y="61"/>
                    <a:pt x="1" y="62"/>
                    <a:pt x="2" y="63"/>
                  </a:cubicBezTo>
                  <a:cubicBezTo>
                    <a:pt x="19" y="63"/>
                    <a:pt x="19" y="63"/>
                    <a:pt x="19" y="63"/>
                  </a:cubicBezTo>
                  <a:cubicBezTo>
                    <a:pt x="19" y="66"/>
                    <a:pt x="19" y="66"/>
                    <a:pt x="19" y="66"/>
                  </a:cubicBezTo>
                  <a:cubicBezTo>
                    <a:pt x="4" y="66"/>
                    <a:pt x="4" y="66"/>
                    <a:pt x="4" y="66"/>
                  </a:cubicBezTo>
                  <a:cubicBezTo>
                    <a:pt x="4" y="169"/>
                    <a:pt x="4" y="169"/>
                    <a:pt x="4" y="169"/>
                  </a:cubicBezTo>
                  <a:cubicBezTo>
                    <a:pt x="15" y="202"/>
                    <a:pt x="15" y="202"/>
                    <a:pt x="15" y="202"/>
                  </a:cubicBezTo>
                  <a:cubicBezTo>
                    <a:pt x="25" y="169"/>
                    <a:pt x="25" y="169"/>
                    <a:pt x="25" y="169"/>
                  </a:cubicBezTo>
                  <a:cubicBezTo>
                    <a:pt x="25" y="64"/>
                    <a:pt x="25" y="64"/>
                    <a:pt x="25" y="64"/>
                  </a:cubicBezTo>
                  <a:cubicBezTo>
                    <a:pt x="27" y="64"/>
                    <a:pt x="29" y="62"/>
                    <a:pt x="29" y="60"/>
                  </a:cubicBezTo>
                  <a:cubicBezTo>
                    <a:pt x="29" y="0"/>
                    <a:pt x="29" y="0"/>
                    <a:pt x="29" y="0"/>
                  </a:cubicBezTo>
                  <a:cubicBezTo>
                    <a:pt x="0" y="0"/>
                    <a:pt x="0" y="0"/>
                    <a:pt x="0" y="0"/>
                  </a:cubicBezTo>
                  <a:lnTo>
                    <a:pt x="0" y="60"/>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80" name="Rectangle 45"/>
            <p:cNvSpPr>
              <a:spLocks noChangeArrowheads="1"/>
            </p:cNvSpPr>
            <p:nvPr/>
          </p:nvSpPr>
          <p:spPr bwMode="auto">
            <a:xfrm>
              <a:off x="1874391" y="2735780"/>
              <a:ext cx="433288" cy="42145"/>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81" name="Rectangle 46"/>
            <p:cNvSpPr>
              <a:spLocks noChangeArrowheads="1"/>
            </p:cNvSpPr>
            <p:nvPr/>
          </p:nvSpPr>
          <p:spPr bwMode="auto">
            <a:xfrm>
              <a:off x="1868373" y="2832111"/>
              <a:ext cx="436296" cy="42145"/>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82" name="Rectangle 47"/>
            <p:cNvSpPr>
              <a:spLocks noChangeArrowheads="1"/>
            </p:cNvSpPr>
            <p:nvPr/>
          </p:nvSpPr>
          <p:spPr bwMode="auto">
            <a:xfrm>
              <a:off x="1874391" y="2931452"/>
              <a:ext cx="430279" cy="42145"/>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83" name="Rectangle 48"/>
            <p:cNvSpPr>
              <a:spLocks noChangeArrowheads="1"/>
            </p:cNvSpPr>
            <p:nvPr/>
          </p:nvSpPr>
          <p:spPr bwMode="auto">
            <a:xfrm>
              <a:off x="1865364" y="3030792"/>
              <a:ext cx="436298" cy="42145"/>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grpSp>
    </p:spTree>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559272" y="442644"/>
            <a:ext cx="1082348"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优化</a:t>
            </a:r>
          </a:p>
        </p:txBody>
      </p:sp>
      <p:sp>
        <p:nvSpPr>
          <p:cNvPr id="25" name="矩形 24"/>
          <p:cNvSpPr/>
          <p:nvPr/>
        </p:nvSpPr>
        <p:spPr>
          <a:xfrm>
            <a:off x="867124" y="4401156"/>
            <a:ext cx="4517408" cy="1889876"/>
          </a:xfrm>
          <a:prstGeom prst="rect">
            <a:avLst/>
          </a:prstGeom>
        </p:spPr>
        <p:txBody>
          <a:bodyPr wrap="square">
            <a:spAutoFit/>
          </a:bodyPr>
          <a:lstStyle/>
          <a:p>
            <a:pPr lvl="0" algn="just">
              <a:lnSpc>
                <a:spcPct val="150000"/>
              </a:lnSpc>
            </a:pPr>
            <a:r>
              <a:rPr lang="zh-CN" altLang="en-US" sz="2000" b="0" i="0" dirty="0">
                <a:solidFill>
                  <a:srgbClr val="000000"/>
                </a:solidFill>
                <a:effectLst/>
                <a:latin typeface="微软雅黑" panose="020B0503020204020204" pitchFamily="34" charset="-122"/>
                <a:ea typeface="微软雅黑" panose="020B0503020204020204" pitchFamily="34" charset="-122"/>
              </a:rPr>
              <a:t>在激活信号</a:t>
            </a:r>
            <a:r>
              <a:rPr lang="en-US" altLang="zh-CN" sz="2000" b="0" i="0" dirty="0">
                <a:solidFill>
                  <a:srgbClr val="000000"/>
                </a:solidFill>
                <a:effectLst/>
                <a:latin typeface="微软雅黑" panose="020B0503020204020204" pitchFamily="34" charset="-122"/>
                <a:ea typeface="微软雅黑" panose="020B0503020204020204" pitchFamily="34" charset="-122"/>
              </a:rPr>
              <a:t>KA</a:t>
            </a:r>
            <a:r>
              <a:rPr lang="zh-CN" altLang="en-US" sz="2000" b="0" i="0" dirty="0">
                <a:solidFill>
                  <a:srgbClr val="000000"/>
                </a:solidFill>
                <a:effectLst/>
                <a:latin typeface="微软雅黑" panose="020B0503020204020204" pitchFamily="34" charset="-122"/>
                <a:ea typeface="微软雅黑" panose="020B0503020204020204" pitchFamily="34" charset="-122"/>
              </a:rPr>
              <a:t>中，有两个关键的设计点</a:t>
            </a:r>
            <a:r>
              <a:rPr lang="en-US" altLang="zh-CN" sz="2000" b="0" i="0" dirty="0">
                <a:solidFill>
                  <a:srgbClr val="000000"/>
                </a:solidFill>
                <a:effectLst/>
                <a:latin typeface="微软雅黑" panose="020B0503020204020204" pitchFamily="34" charset="-122"/>
                <a:ea typeface="微软雅黑" panose="020B0503020204020204" pitchFamily="34" charset="-122"/>
              </a:rPr>
              <a:t>:</a:t>
            </a:r>
            <a:r>
              <a:rPr lang="zh-CN" altLang="en-US" sz="2000" b="0" i="0" dirty="0">
                <a:solidFill>
                  <a:srgbClr val="000000"/>
                </a:solidFill>
                <a:effectLst/>
                <a:latin typeface="微软雅黑" panose="020B0503020204020204" pitchFamily="34" charset="-122"/>
                <a:ea typeface="微软雅黑" panose="020B0503020204020204" pitchFamily="34" charset="-122"/>
              </a:rPr>
              <a:t>结构域</a:t>
            </a:r>
            <a:r>
              <a:rPr lang="en-US" altLang="zh-CN" sz="2000" b="0" i="0" dirty="0">
                <a:solidFill>
                  <a:srgbClr val="000000"/>
                </a:solidFill>
                <a:effectLst/>
                <a:latin typeface="微软雅黑" panose="020B0503020204020204" pitchFamily="34" charset="-122"/>
                <a:ea typeface="微软雅黑" panose="020B0503020204020204" pitchFamily="34" charset="-122"/>
              </a:rPr>
              <a:t>c3</a:t>
            </a:r>
            <a:r>
              <a:rPr lang="zh-CN" altLang="en-US" sz="2000" b="0" i="0" dirty="0">
                <a:solidFill>
                  <a:srgbClr val="000000"/>
                </a:solidFill>
                <a:effectLst/>
                <a:latin typeface="微软雅黑" panose="020B0503020204020204" pitchFamily="34" charset="-122"/>
                <a:ea typeface="微软雅黑" panose="020B0503020204020204" pitchFamily="34" charset="-122"/>
              </a:rPr>
              <a:t>和结构域</a:t>
            </a:r>
            <a:r>
              <a:rPr lang="en-US" altLang="zh-CN" sz="2000" b="0" i="0" dirty="0">
                <a:solidFill>
                  <a:srgbClr val="000000"/>
                </a:solidFill>
                <a:effectLst/>
                <a:latin typeface="微软雅黑" panose="020B0503020204020204" pitchFamily="34" charset="-122"/>
                <a:ea typeface="微软雅黑" panose="020B0503020204020204" pitchFamily="34" charset="-122"/>
              </a:rPr>
              <a:t>e</a:t>
            </a:r>
            <a:r>
              <a:rPr lang="zh-CN" altLang="en-US" sz="2000" b="0" i="0" dirty="0">
                <a:solidFill>
                  <a:srgbClr val="000000"/>
                </a:solidFill>
                <a:effectLst/>
                <a:latin typeface="微软雅黑" panose="020B0503020204020204" pitchFamily="34" charset="-122"/>
                <a:ea typeface="微软雅黑" panose="020B0503020204020204" pitchFamily="34" charset="-122"/>
              </a:rPr>
              <a:t>。因为域</a:t>
            </a:r>
            <a:r>
              <a:rPr lang="en-US" altLang="zh-CN" sz="2000" b="0" i="0" dirty="0">
                <a:solidFill>
                  <a:srgbClr val="000000"/>
                </a:solidFill>
                <a:effectLst/>
                <a:latin typeface="微软雅黑" panose="020B0503020204020204" pitchFamily="34" charset="-122"/>
                <a:ea typeface="微软雅黑" panose="020B0503020204020204" pitchFamily="34" charset="-122"/>
              </a:rPr>
              <a:t>e</a:t>
            </a:r>
            <a:r>
              <a:rPr lang="zh-CN" altLang="en-US" sz="2000" b="0" i="0" dirty="0">
                <a:solidFill>
                  <a:srgbClr val="000000"/>
                </a:solidFill>
                <a:effectLst/>
                <a:latin typeface="微软雅黑" panose="020B0503020204020204" pitchFamily="34" charset="-122"/>
                <a:ea typeface="微软雅黑" panose="020B0503020204020204" pitchFamily="34" charset="-122"/>
              </a:rPr>
              <a:t>的长度是固定值</a:t>
            </a:r>
            <a:r>
              <a:rPr lang="en-US" altLang="zh-CN" sz="2000" b="0" i="0" dirty="0">
                <a:solidFill>
                  <a:srgbClr val="000000"/>
                </a:solidFill>
                <a:effectLst/>
                <a:latin typeface="微软雅黑" panose="020B0503020204020204" pitchFamily="34" charset="-122"/>
                <a:ea typeface="微软雅黑" panose="020B0503020204020204" pitchFamily="34" charset="-122"/>
              </a:rPr>
              <a:t>6</a:t>
            </a:r>
            <a:r>
              <a:rPr lang="zh-CN" altLang="en-US" sz="2000" b="0" i="0" dirty="0">
                <a:solidFill>
                  <a:srgbClr val="000000"/>
                </a:solidFill>
                <a:effectLst/>
                <a:latin typeface="微软雅黑" panose="020B0503020204020204" pitchFamily="34" charset="-122"/>
                <a:ea typeface="微软雅黑" panose="020B0503020204020204" pitchFamily="34" charset="-122"/>
              </a:rPr>
              <a:t>，</a:t>
            </a:r>
            <a:r>
              <a:rPr lang="en-US" altLang="zh-CN" sz="2000" b="0" i="0" dirty="0">
                <a:solidFill>
                  <a:srgbClr val="000000"/>
                </a:solidFill>
                <a:effectLst/>
                <a:latin typeface="微软雅黑" panose="020B0503020204020204" pitchFamily="34" charset="-122"/>
                <a:ea typeface="微软雅黑" panose="020B0503020204020204" pitchFamily="34" charset="-122"/>
              </a:rPr>
              <a:t>c3</a:t>
            </a:r>
            <a:r>
              <a:rPr lang="zh-CN" altLang="en-US" sz="2000" b="0" i="0" dirty="0">
                <a:solidFill>
                  <a:srgbClr val="000000"/>
                </a:solidFill>
                <a:effectLst/>
                <a:latin typeface="微软雅黑" panose="020B0503020204020204" pitchFamily="34" charset="-122"/>
                <a:ea typeface="微软雅黑" panose="020B0503020204020204" pitchFamily="34" charset="-122"/>
              </a:rPr>
              <a:t>域（验证域）结构越稳定，整体系统的抗干扰能力越</a:t>
            </a:r>
            <a:r>
              <a:rPr lang="zh-CN" altLang="en-US" sz="2000" dirty="0">
                <a:solidFill>
                  <a:srgbClr val="000000"/>
                </a:solidFill>
                <a:latin typeface="微软雅黑" panose="020B0503020204020204" pitchFamily="34" charset="-122"/>
                <a:ea typeface="微软雅黑" panose="020B0503020204020204" pitchFamily="34" charset="-122"/>
              </a:rPr>
              <a:t>强。</a:t>
            </a:r>
            <a:endParaRPr lang="zh-HK" altLang="zh-HK" sz="2000" dirty="0">
              <a:solidFill>
                <a:srgbClr val="121212"/>
              </a:solidFill>
              <a:latin typeface="-apple-system"/>
              <a:sym typeface="Arial"/>
            </a:endParaRPr>
          </a:p>
        </p:txBody>
      </p:sp>
      <p:pic>
        <p:nvPicPr>
          <p:cNvPr id="11" name="图片 10">
            <a:extLst>
              <a:ext uri="{FF2B5EF4-FFF2-40B4-BE49-F238E27FC236}">
                <a16:creationId xmlns:a16="http://schemas.microsoft.com/office/drawing/2014/main" id="{0BCB2D52-202B-7946-EE80-1C90C3CA8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28" y="1241053"/>
            <a:ext cx="4816946" cy="2717422"/>
          </a:xfrm>
          <a:prstGeom prst="rect">
            <a:avLst/>
          </a:prstGeom>
        </p:spPr>
      </p:pic>
      <p:pic>
        <p:nvPicPr>
          <p:cNvPr id="13" name="图片 12">
            <a:extLst>
              <a:ext uri="{FF2B5EF4-FFF2-40B4-BE49-F238E27FC236}">
                <a16:creationId xmlns:a16="http://schemas.microsoft.com/office/drawing/2014/main" id="{436B6532-876A-933D-EDA6-BB7441B76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441" y="1508814"/>
            <a:ext cx="2924673" cy="2181900"/>
          </a:xfrm>
          <a:prstGeom prst="rect">
            <a:avLst/>
          </a:prstGeom>
        </p:spPr>
      </p:pic>
      <p:pic>
        <p:nvPicPr>
          <p:cNvPr id="15" name="图片 14">
            <a:extLst>
              <a:ext uri="{FF2B5EF4-FFF2-40B4-BE49-F238E27FC236}">
                <a16:creationId xmlns:a16="http://schemas.microsoft.com/office/drawing/2014/main" id="{E62B287B-00EC-8077-4023-1265A78E8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0481" y="1595040"/>
            <a:ext cx="3266266" cy="2009448"/>
          </a:xfrm>
          <a:prstGeom prst="rect">
            <a:avLst/>
          </a:prstGeom>
        </p:spPr>
      </p:pic>
      <p:sp>
        <p:nvSpPr>
          <p:cNvPr id="18" name="文本框 17">
            <a:extLst>
              <a:ext uri="{FF2B5EF4-FFF2-40B4-BE49-F238E27FC236}">
                <a16:creationId xmlns:a16="http://schemas.microsoft.com/office/drawing/2014/main" id="{0213BCCD-8A5B-8773-59FF-B9CE2C7748AD}"/>
              </a:ext>
            </a:extLst>
          </p:cNvPr>
          <p:cNvSpPr txBox="1"/>
          <p:nvPr/>
        </p:nvSpPr>
        <p:spPr>
          <a:xfrm>
            <a:off x="6617218" y="4384188"/>
            <a:ext cx="5027095" cy="1323439"/>
          </a:xfrm>
          <a:prstGeom prst="rect">
            <a:avLst/>
          </a:prstGeom>
          <a:noFill/>
        </p:spPr>
        <p:txBody>
          <a:bodyPr wrap="square" rtlCol="0">
            <a:spAutoFit/>
          </a:bodyPr>
          <a:lstStyle/>
          <a:p>
            <a:r>
              <a:rPr lang="zh-CN" altLang="en-US" sz="2000" dirty="0"/>
              <a:t>在抑制信号</a:t>
            </a:r>
            <a:r>
              <a:rPr lang="en-US" altLang="zh-CN" sz="2000" dirty="0"/>
              <a:t>KS</a:t>
            </a:r>
            <a:r>
              <a:rPr lang="zh-CN" altLang="en-US" sz="2000" dirty="0"/>
              <a:t>中，</a:t>
            </a:r>
            <a:r>
              <a:rPr lang="zh-CN" altLang="en-US" sz="2000" b="0" i="0" dirty="0">
                <a:solidFill>
                  <a:srgbClr val="000000"/>
                </a:solidFill>
                <a:effectLst/>
                <a:latin typeface="微软雅黑" panose="020B0503020204020204" pitchFamily="34" charset="-122"/>
                <a:ea typeface="微软雅黑" panose="020B0503020204020204" pitchFamily="34" charset="-122"/>
              </a:rPr>
              <a:t>信号的抑制程度是指抑制信号对激活信号的抑制效果，是该策略安全性的首要条件。信号的抑制程度越高，该策略的安全性越高。</a:t>
            </a:r>
            <a:endParaRPr lang="zh-CN" altLang="en-US" sz="2000" dirty="0"/>
          </a:p>
        </p:txBody>
      </p:sp>
    </p:spTree>
    <p:extLst>
      <p:ext uri="{BB962C8B-B14F-4D97-AF65-F5344CB8AC3E}">
        <p14:creationId xmlns:p14="http://schemas.microsoft.com/office/powerpoint/2010/main" val="3727628633"/>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110434" y="442644"/>
            <a:ext cx="1980029"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优化结果</a:t>
            </a:r>
          </a:p>
        </p:txBody>
      </p:sp>
      <p:sp>
        <p:nvSpPr>
          <p:cNvPr id="25" name="矩形 24"/>
          <p:cNvSpPr/>
          <p:nvPr/>
        </p:nvSpPr>
        <p:spPr>
          <a:xfrm>
            <a:off x="674881" y="4570457"/>
            <a:ext cx="11021249" cy="1710084"/>
          </a:xfrm>
          <a:prstGeom prst="rect">
            <a:avLst/>
          </a:prstGeom>
        </p:spPr>
        <p:txBody>
          <a:bodyPr wrap="square">
            <a:spAutoFit/>
          </a:bodyPr>
          <a:lstStyle/>
          <a:p>
            <a:pPr lvl="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可以看出，随着域</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长度的增加，信号的抑制程度也随之增加。抑制信号</a:t>
            </a:r>
            <a:r>
              <a:rPr lang="en-US" altLang="zh-CN" b="0" i="0" dirty="0">
                <a:solidFill>
                  <a:srgbClr val="000000"/>
                </a:solidFill>
                <a:effectLst/>
                <a:latin typeface="微软雅黑" panose="020B0503020204020204" pitchFamily="34" charset="-122"/>
                <a:ea typeface="微软雅黑" panose="020B0503020204020204" pitchFamily="34" charset="-122"/>
              </a:rPr>
              <a:t>KS</a:t>
            </a:r>
            <a:r>
              <a:rPr lang="zh-CN" altLang="en-US" b="0" i="0" dirty="0">
                <a:solidFill>
                  <a:srgbClr val="000000"/>
                </a:solidFill>
                <a:effectLst/>
                <a:latin typeface="微软雅黑" panose="020B0503020204020204" pitchFamily="34" charset="-122"/>
                <a:ea typeface="微软雅黑" panose="020B0503020204020204" pitchFamily="34" charset="-122"/>
              </a:rPr>
              <a:t>为（</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）时激活信号</a:t>
            </a:r>
            <a:r>
              <a:rPr lang="en-US" altLang="zh-CN" b="0" i="0" dirty="0">
                <a:solidFill>
                  <a:srgbClr val="000000"/>
                </a:solidFill>
                <a:effectLst/>
                <a:latin typeface="微软雅黑" panose="020B0503020204020204" pitchFamily="34" charset="-122"/>
                <a:ea typeface="微软雅黑" panose="020B0503020204020204" pitchFamily="34" charset="-122"/>
              </a:rPr>
              <a:t>KA</a:t>
            </a:r>
            <a:r>
              <a:rPr lang="zh-CN" altLang="en-US" b="0" i="0" dirty="0">
                <a:solidFill>
                  <a:srgbClr val="000000"/>
                </a:solidFill>
                <a:effectLst/>
                <a:latin typeface="微软雅黑" panose="020B0503020204020204" pitchFamily="34" charset="-122"/>
                <a:ea typeface="微软雅黑" panose="020B0503020204020204" pitchFamily="34" charset="-122"/>
              </a:rPr>
              <a:t>达到最高值</a:t>
            </a:r>
            <a:r>
              <a:rPr lang="en-US" altLang="zh-CN" b="0" i="0" dirty="0">
                <a:solidFill>
                  <a:srgbClr val="000000"/>
                </a:solidFill>
                <a:effectLst/>
                <a:latin typeface="微软雅黑" panose="020B0503020204020204" pitchFamily="34" charset="-122"/>
                <a:ea typeface="微软雅黑" panose="020B0503020204020204" pitchFamily="34" charset="-122"/>
              </a:rPr>
              <a:t>(6,6)</a:t>
            </a:r>
            <a:r>
              <a:rPr lang="zh-CN" altLang="en-US" b="0" i="0" dirty="0">
                <a:solidFill>
                  <a:srgbClr val="000000"/>
                </a:solidFill>
                <a:effectLst/>
                <a:latin typeface="微软雅黑" panose="020B0503020204020204" pitchFamily="34" charset="-122"/>
                <a:ea typeface="微软雅黑" panose="020B0503020204020204" pitchFamily="34" charset="-122"/>
              </a:rPr>
              <a:t>。虽然</a:t>
            </a:r>
            <a:r>
              <a:rPr lang="en-US" altLang="zh-CN" b="0" i="0" dirty="0">
                <a:solidFill>
                  <a:srgbClr val="000000"/>
                </a:solidFill>
                <a:effectLst/>
                <a:latin typeface="微软雅黑" panose="020B0503020204020204" pitchFamily="34" charset="-122"/>
                <a:ea typeface="微软雅黑" panose="020B0503020204020204" pitchFamily="34" charset="-122"/>
              </a:rPr>
              <a:t>KS(4)</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KS(5)</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KS(6)</a:t>
            </a:r>
            <a:r>
              <a:rPr lang="zh-CN" altLang="en-US" b="0" i="0" dirty="0">
                <a:solidFill>
                  <a:srgbClr val="000000"/>
                </a:solidFill>
                <a:effectLst/>
                <a:latin typeface="微软雅黑" panose="020B0503020204020204" pitchFamily="34" charset="-122"/>
                <a:ea typeface="微软雅黑" panose="020B0503020204020204" pitchFamily="34" charset="-122"/>
              </a:rPr>
              <a:t>可能会显示出类似的结果，但在一定范围内增加支点的长度会使链位移反应的速率改变一个数量级。此外，该支点可以作为信号链上的地址信息，</a:t>
            </a:r>
            <a:r>
              <a:rPr lang="en-US" altLang="zh-CN" b="0" i="0" dirty="0">
                <a:solidFill>
                  <a:srgbClr val="000000"/>
                </a:solidFill>
                <a:effectLst/>
                <a:latin typeface="微软雅黑" panose="020B0503020204020204" pitchFamily="34" charset="-122"/>
                <a:ea typeface="微软雅黑" panose="020B0503020204020204" pitchFamily="34" charset="-122"/>
              </a:rPr>
              <a:t>KS(6)</a:t>
            </a:r>
            <a:r>
              <a:rPr lang="zh-CN" altLang="en-US" b="0" i="0" dirty="0">
                <a:solidFill>
                  <a:srgbClr val="000000"/>
                </a:solidFill>
                <a:effectLst/>
                <a:latin typeface="微软雅黑" panose="020B0503020204020204" pitchFamily="34" charset="-122"/>
                <a:ea typeface="微软雅黑" panose="020B0503020204020204" pitchFamily="34" charset="-122"/>
              </a:rPr>
              <a:t>上的可编程信息优于</a:t>
            </a:r>
            <a:r>
              <a:rPr lang="en-US" altLang="zh-CN" b="0" i="0" dirty="0">
                <a:solidFill>
                  <a:srgbClr val="000000"/>
                </a:solidFill>
                <a:effectLst/>
                <a:latin typeface="微软雅黑" panose="020B0503020204020204" pitchFamily="34" charset="-122"/>
                <a:ea typeface="微软雅黑" panose="020B0503020204020204" pitchFamily="34" charset="-122"/>
              </a:rPr>
              <a:t>KS(4)</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KS(5)</a:t>
            </a:r>
            <a:r>
              <a:rPr lang="zh-CN" altLang="en-US" b="0" i="0" dirty="0">
                <a:solidFill>
                  <a:srgbClr val="000000"/>
                </a:solidFill>
                <a:effectLst/>
                <a:latin typeface="微软雅黑" panose="020B0503020204020204" pitchFamily="34" charset="-122"/>
                <a:ea typeface="微软雅黑" panose="020B0503020204020204" pitchFamily="34" charset="-122"/>
              </a:rPr>
              <a:t>。因此，我们设置</a:t>
            </a:r>
            <a:r>
              <a:rPr lang="en-US" altLang="zh-CN" b="0" i="0" dirty="0">
                <a:solidFill>
                  <a:srgbClr val="000000"/>
                </a:solidFill>
                <a:effectLst/>
                <a:latin typeface="微软雅黑" panose="020B0503020204020204" pitchFamily="34" charset="-122"/>
                <a:ea typeface="微软雅黑" panose="020B0503020204020204" pitchFamily="34" charset="-122"/>
              </a:rPr>
              <a:t>KA(6,6)</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KS(6)</a:t>
            </a:r>
            <a:r>
              <a:rPr lang="zh-CN" altLang="en-US" b="0" i="0" dirty="0">
                <a:solidFill>
                  <a:srgbClr val="000000"/>
                </a:solidFill>
                <a:effectLst/>
                <a:latin typeface="微软雅黑" panose="020B0503020204020204" pitchFamily="34" charset="-122"/>
                <a:ea typeface="微软雅黑" panose="020B0503020204020204" pitchFamily="34" charset="-122"/>
              </a:rPr>
              <a:t>作为该策略的激活和抑制信号。</a:t>
            </a:r>
            <a:endParaRPr lang="zh-HK" altLang="zh-HK" dirty="0">
              <a:solidFill>
                <a:srgbClr val="121212"/>
              </a:solidFill>
              <a:latin typeface="-apple-system"/>
              <a:sym typeface="Arial"/>
            </a:endParaRPr>
          </a:p>
        </p:txBody>
      </p:sp>
      <p:pic>
        <p:nvPicPr>
          <p:cNvPr id="3" name="图片 2">
            <a:extLst>
              <a:ext uri="{FF2B5EF4-FFF2-40B4-BE49-F238E27FC236}">
                <a16:creationId xmlns:a16="http://schemas.microsoft.com/office/drawing/2014/main" id="{A3A810DF-4B89-6288-016F-4C73255FC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382" y="1186130"/>
            <a:ext cx="4020095" cy="3315747"/>
          </a:xfrm>
          <a:prstGeom prst="rect">
            <a:avLst/>
          </a:prstGeom>
        </p:spPr>
      </p:pic>
    </p:spTree>
    <p:extLst>
      <p:ext uri="{BB962C8B-B14F-4D97-AF65-F5344CB8AC3E}">
        <p14:creationId xmlns:p14="http://schemas.microsoft.com/office/powerpoint/2010/main" val="2502954619"/>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702669" y="2641600"/>
            <a:ext cx="1510045" cy="1510045"/>
          </a:xfrm>
          <a:prstGeom prst="ellipse">
            <a:avLst/>
          </a:prstGeom>
          <a:noFill/>
          <a:ln w="3175">
            <a:solidFill>
              <a:srgbClr val="005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 name="文本框 2"/>
          <p:cNvSpPr txBox="1"/>
          <p:nvPr/>
        </p:nvSpPr>
        <p:spPr>
          <a:xfrm>
            <a:off x="5980576" y="3164515"/>
            <a:ext cx="1646605" cy="923330"/>
          </a:xfrm>
          <a:prstGeom prst="rect">
            <a:avLst/>
          </a:prstGeom>
          <a:noFill/>
        </p:spPr>
        <p:txBody>
          <a:bodyPr wrap="none" rtlCol="0">
            <a:spAutoFit/>
          </a:bodyPr>
          <a:lstStyle/>
          <a:p>
            <a:pPr algn="ctr"/>
            <a:r>
              <a:rPr lang="zh-CN" altLang="en-US" sz="5400" b="1" spc="300" dirty="0">
                <a:solidFill>
                  <a:schemeClr val="tx1">
                    <a:lumMod val="85000"/>
                    <a:lumOff val="15000"/>
                  </a:schemeClr>
                </a:solidFill>
                <a:latin typeface="Arial"/>
                <a:ea typeface="微软雅黑"/>
                <a:sym typeface="Arial"/>
              </a:rPr>
              <a:t>应用</a:t>
            </a:r>
          </a:p>
        </p:txBody>
      </p:sp>
      <p:sp>
        <p:nvSpPr>
          <p:cNvPr id="4" name="文本框 3"/>
          <p:cNvSpPr txBox="1"/>
          <p:nvPr/>
        </p:nvSpPr>
        <p:spPr>
          <a:xfrm>
            <a:off x="5904433" y="2746333"/>
            <a:ext cx="2141932" cy="523220"/>
          </a:xfrm>
          <a:prstGeom prst="rect">
            <a:avLst/>
          </a:prstGeom>
          <a:noFill/>
        </p:spPr>
        <p:txBody>
          <a:bodyPr wrap="none" rtlCol="0">
            <a:spAutoFit/>
          </a:bodyPr>
          <a:lstStyle/>
          <a:p>
            <a:pPr algn="ctr"/>
            <a:r>
              <a:rPr lang="en-US" altLang="zh-CN" sz="2800" b="1" dirty="0">
                <a:solidFill>
                  <a:schemeClr val="tx1">
                    <a:lumMod val="65000"/>
                    <a:lumOff val="35000"/>
                  </a:schemeClr>
                </a:solidFill>
                <a:latin typeface="Arial"/>
                <a:ea typeface="微软雅黑"/>
                <a:sym typeface="Arial"/>
              </a:rPr>
              <a:t>Application</a:t>
            </a:r>
            <a:endParaRPr lang="zh-CN" altLang="en-US" sz="2800" b="1" dirty="0">
              <a:solidFill>
                <a:schemeClr val="tx1">
                  <a:lumMod val="65000"/>
                  <a:lumOff val="35000"/>
                </a:schemeClr>
              </a:solidFill>
              <a:latin typeface="Arial"/>
              <a:ea typeface="微软雅黑"/>
              <a:sym typeface="Arial"/>
            </a:endParaRPr>
          </a:p>
        </p:txBody>
      </p:sp>
      <p:grpSp>
        <p:nvGrpSpPr>
          <p:cNvPr id="12" name="组合 11"/>
          <p:cNvGrpSpPr/>
          <p:nvPr/>
        </p:nvGrpSpPr>
        <p:grpSpPr>
          <a:xfrm>
            <a:off x="4031812" y="2997608"/>
            <a:ext cx="844988" cy="789760"/>
            <a:chOff x="7132549" y="4412456"/>
            <a:chExt cx="485775" cy="454025"/>
          </a:xfrm>
          <a:solidFill>
            <a:srgbClr val="005D9D"/>
          </a:solidFill>
        </p:grpSpPr>
        <p:sp>
          <p:nvSpPr>
            <p:cNvPr id="13" name="Rectangle 18"/>
            <p:cNvSpPr>
              <a:spLocks noChangeArrowheads="1"/>
            </p:cNvSpPr>
            <p:nvPr/>
          </p:nvSpPr>
          <p:spPr bwMode="auto">
            <a:xfrm>
              <a:off x="7199224" y="4525168"/>
              <a:ext cx="236538" cy="2222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4" name="Rectangle 19"/>
            <p:cNvSpPr>
              <a:spLocks noChangeArrowheads="1"/>
            </p:cNvSpPr>
            <p:nvPr/>
          </p:nvSpPr>
          <p:spPr bwMode="auto">
            <a:xfrm>
              <a:off x="7497674" y="4706143"/>
              <a:ext cx="0" cy="1588"/>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5" name="Freeform 20"/>
            <p:cNvSpPr>
              <a:spLocks noEditPoints="1"/>
            </p:cNvSpPr>
            <p:nvPr/>
          </p:nvSpPr>
          <p:spPr bwMode="auto">
            <a:xfrm>
              <a:off x="7132549" y="4412456"/>
              <a:ext cx="365125" cy="425450"/>
            </a:xfrm>
            <a:custGeom>
              <a:avLst/>
              <a:gdLst>
                <a:gd name="T0" fmla="*/ 158 w 184"/>
                <a:gd name="T1" fmla="*/ 186 h 213"/>
                <a:gd name="T2" fmla="*/ 151 w 184"/>
                <a:gd name="T3" fmla="*/ 190 h 213"/>
                <a:gd name="T4" fmla="*/ 122 w 184"/>
                <a:gd name="T5" fmla="*/ 196 h 213"/>
                <a:gd name="T6" fmla="*/ 85 w 184"/>
                <a:gd name="T7" fmla="*/ 184 h 213"/>
                <a:gd name="T8" fmla="*/ 22 w 184"/>
                <a:gd name="T9" fmla="*/ 184 h 213"/>
                <a:gd name="T10" fmla="*/ 18 w 184"/>
                <a:gd name="T11" fmla="*/ 181 h 213"/>
                <a:gd name="T12" fmla="*/ 18 w 184"/>
                <a:gd name="T13" fmla="*/ 21 h 213"/>
                <a:gd name="T14" fmla="*/ 22 w 184"/>
                <a:gd name="T15" fmla="*/ 17 h 213"/>
                <a:gd name="T16" fmla="*/ 163 w 184"/>
                <a:gd name="T17" fmla="*/ 17 h 213"/>
                <a:gd name="T18" fmla="*/ 166 w 184"/>
                <a:gd name="T19" fmla="*/ 21 h 213"/>
                <a:gd name="T20" fmla="*/ 166 w 184"/>
                <a:gd name="T21" fmla="*/ 85 h 213"/>
                <a:gd name="T22" fmla="*/ 179 w 184"/>
                <a:gd name="T23" fmla="*/ 102 h 213"/>
                <a:gd name="T24" fmla="*/ 184 w 184"/>
                <a:gd name="T25" fmla="*/ 116 h 213"/>
                <a:gd name="T26" fmla="*/ 184 w 184"/>
                <a:gd name="T27" fmla="*/ 21 h 213"/>
                <a:gd name="T28" fmla="*/ 163 w 184"/>
                <a:gd name="T29" fmla="*/ 0 h 213"/>
                <a:gd name="T30" fmla="*/ 22 w 184"/>
                <a:gd name="T31" fmla="*/ 0 h 213"/>
                <a:gd name="T32" fmla="*/ 0 w 184"/>
                <a:gd name="T33" fmla="*/ 21 h 213"/>
                <a:gd name="T34" fmla="*/ 0 w 184"/>
                <a:gd name="T35" fmla="*/ 192 h 213"/>
                <a:gd name="T36" fmla="*/ 22 w 184"/>
                <a:gd name="T37" fmla="*/ 213 h 213"/>
                <a:gd name="T38" fmla="*/ 163 w 184"/>
                <a:gd name="T39" fmla="*/ 213 h 213"/>
                <a:gd name="T40" fmla="*/ 181 w 184"/>
                <a:gd name="T41" fmla="*/ 203 h 213"/>
                <a:gd name="T42" fmla="*/ 158 w 184"/>
                <a:gd name="T43" fmla="*/ 186 h 213"/>
                <a:gd name="T44" fmla="*/ 92 w 184"/>
                <a:gd name="T45" fmla="*/ 206 h 213"/>
                <a:gd name="T46" fmla="*/ 84 w 184"/>
                <a:gd name="T47" fmla="*/ 199 h 213"/>
                <a:gd name="T48" fmla="*/ 92 w 184"/>
                <a:gd name="T49" fmla="*/ 191 h 213"/>
                <a:gd name="T50" fmla="*/ 100 w 184"/>
                <a:gd name="T51" fmla="*/ 199 h 213"/>
                <a:gd name="T52" fmla="*/ 92 w 184"/>
                <a:gd name="T53" fmla="*/ 2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13">
                  <a:moveTo>
                    <a:pt x="158" y="186"/>
                  </a:moveTo>
                  <a:cubicBezTo>
                    <a:pt x="155" y="187"/>
                    <a:pt x="153" y="189"/>
                    <a:pt x="151" y="190"/>
                  </a:cubicBezTo>
                  <a:cubicBezTo>
                    <a:pt x="142" y="194"/>
                    <a:pt x="132" y="196"/>
                    <a:pt x="122" y="196"/>
                  </a:cubicBezTo>
                  <a:cubicBezTo>
                    <a:pt x="109" y="196"/>
                    <a:pt x="96" y="192"/>
                    <a:pt x="85" y="184"/>
                  </a:cubicBezTo>
                  <a:cubicBezTo>
                    <a:pt x="22" y="184"/>
                    <a:pt x="22" y="184"/>
                    <a:pt x="22" y="184"/>
                  </a:cubicBezTo>
                  <a:cubicBezTo>
                    <a:pt x="20" y="184"/>
                    <a:pt x="18" y="183"/>
                    <a:pt x="18" y="181"/>
                  </a:cubicBezTo>
                  <a:cubicBezTo>
                    <a:pt x="18" y="21"/>
                    <a:pt x="18" y="21"/>
                    <a:pt x="18" y="21"/>
                  </a:cubicBezTo>
                  <a:cubicBezTo>
                    <a:pt x="18" y="19"/>
                    <a:pt x="20" y="17"/>
                    <a:pt x="22" y="17"/>
                  </a:cubicBezTo>
                  <a:cubicBezTo>
                    <a:pt x="163" y="17"/>
                    <a:pt x="163" y="17"/>
                    <a:pt x="163" y="17"/>
                  </a:cubicBezTo>
                  <a:cubicBezTo>
                    <a:pt x="165" y="17"/>
                    <a:pt x="166" y="19"/>
                    <a:pt x="166" y="21"/>
                  </a:cubicBezTo>
                  <a:cubicBezTo>
                    <a:pt x="166" y="85"/>
                    <a:pt x="166" y="85"/>
                    <a:pt x="166" y="85"/>
                  </a:cubicBezTo>
                  <a:cubicBezTo>
                    <a:pt x="171" y="90"/>
                    <a:pt x="175" y="95"/>
                    <a:pt x="179" y="102"/>
                  </a:cubicBezTo>
                  <a:cubicBezTo>
                    <a:pt x="181" y="107"/>
                    <a:pt x="183" y="111"/>
                    <a:pt x="184" y="116"/>
                  </a:cubicBezTo>
                  <a:cubicBezTo>
                    <a:pt x="184" y="21"/>
                    <a:pt x="184" y="21"/>
                    <a:pt x="184" y="21"/>
                  </a:cubicBezTo>
                  <a:cubicBezTo>
                    <a:pt x="184" y="9"/>
                    <a:pt x="175" y="0"/>
                    <a:pt x="163" y="0"/>
                  </a:cubicBezTo>
                  <a:cubicBezTo>
                    <a:pt x="22" y="0"/>
                    <a:pt x="22" y="0"/>
                    <a:pt x="22" y="0"/>
                  </a:cubicBezTo>
                  <a:cubicBezTo>
                    <a:pt x="10" y="0"/>
                    <a:pt x="0" y="9"/>
                    <a:pt x="0" y="21"/>
                  </a:cubicBezTo>
                  <a:cubicBezTo>
                    <a:pt x="0" y="192"/>
                    <a:pt x="0" y="192"/>
                    <a:pt x="0" y="192"/>
                  </a:cubicBezTo>
                  <a:cubicBezTo>
                    <a:pt x="0" y="204"/>
                    <a:pt x="10" y="213"/>
                    <a:pt x="22" y="213"/>
                  </a:cubicBezTo>
                  <a:cubicBezTo>
                    <a:pt x="163" y="213"/>
                    <a:pt x="163" y="213"/>
                    <a:pt x="163" y="213"/>
                  </a:cubicBezTo>
                  <a:cubicBezTo>
                    <a:pt x="171" y="213"/>
                    <a:pt x="177" y="209"/>
                    <a:pt x="181" y="203"/>
                  </a:cubicBezTo>
                  <a:cubicBezTo>
                    <a:pt x="158" y="186"/>
                    <a:pt x="158" y="186"/>
                    <a:pt x="158" y="186"/>
                  </a:cubicBezTo>
                  <a:close/>
                  <a:moveTo>
                    <a:pt x="92" y="206"/>
                  </a:moveTo>
                  <a:cubicBezTo>
                    <a:pt x="88" y="206"/>
                    <a:pt x="84" y="203"/>
                    <a:pt x="84" y="199"/>
                  </a:cubicBezTo>
                  <a:cubicBezTo>
                    <a:pt x="84" y="194"/>
                    <a:pt x="88" y="191"/>
                    <a:pt x="92" y="191"/>
                  </a:cubicBezTo>
                  <a:cubicBezTo>
                    <a:pt x="96" y="191"/>
                    <a:pt x="100" y="194"/>
                    <a:pt x="100" y="199"/>
                  </a:cubicBezTo>
                  <a:cubicBezTo>
                    <a:pt x="100" y="203"/>
                    <a:pt x="96" y="206"/>
                    <a:pt x="92" y="206"/>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6" name="Freeform 21"/>
            <p:cNvSpPr/>
            <p:nvPr/>
          </p:nvSpPr>
          <p:spPr bwMode="auto">
            <a:xfrm>
              <a:off x="7302412" y="4683918"/>
              <a:ext cx="130175" cy="22225"/>
            </a:xfrm>
            <a:custGeom>
              <a:avLst/>
              <a:gdLst>
                <a:gd name="T0" fmla="*/ 3 w 65"/>
                <a:gd name="T1" fmla="*/ 10 h 11"/>
                <a:gd name="T2" fmla="*/ 4 w 65"/>
                <a:gd name="T3" fmla="*/ 11 h 11"/>
                <a:gd name="T4" fmla="*/ 65 w 65"/>
                <a:gd name="T5" fmla="*/ 11 h 11"/>
                <a:gd name="T6" fmla="*/ 65 w 65"/>
                <a:gd name="T7" fmla="*/ 0 h 11"/>
                <a:gd name="T8" fmla="*/ 0 w 65"/>
                <a:gd name="T9" fmla="*/ 0 h 11"/>
                <a:gd name="T10" fmla="*/ 3 w 65"/>
                <a:gd name="T11" fmla="*/ 10 h 11"/>
              </a:gdLst>
              <a:ahLst/>
              <a:cxnLst>
                <a:cxn ang="0">
                  <a:pos x="T0" y="T1"/>
                </a:cxn>
                <a:cxn ang="0">
                  <a:pos x="T2" y="T3"/>
                </a:cxn>
                <a:cxn ang="0">
                  <a:pos x="T4" y="T5"/>
                </a:cxn>
                <a:cxn ang="0">
                  <a:pos x="T6" y="T7"/>
                </a:cxn>
                <a:cxn ang="0">
                  <a:pos x="T8" y="T9"/>
                </a:cxn>
                <a:cxn ang="0">
                  <a:pos x="T10" y="T11"/>
                </a:cxn>
              </a:cxnLst>
              <a:rect l="0" t="0" r="r" b="b"/>
              <a:pathLst>
                <a:path w="65" h="11">
                  <a:moveTo>
                    <a:pt x="3" y="10"/>
                  </a:moveTo>
                  <a:cubicBezTo>
                    <a:pt x="4" y="11"/>
                    <a:pt x="4" y="11"/>
                    <a:pt x="4" y="11"/>
                  </a:cubicBezTo>
                  <a:cubicBezTo>
                    <a:pt x="65" y="11"/>
                    <a:pt x="65" y="11"/>
                    <a:pt x="65" y="11"/>
                  </a:cubicBezTo>
                  <a:cubicBezTo>
                    <a:pt x="65" y="0"/>
                    <a:pt x="65" y="0"/>
                    <a:pt x="65" y="0"/>
                  </a:cubicBezTo>
                  <a:cubicBezTo>
                    <a:pt x="0" y="0"/>
                    <a:pt x="0" y="0"/>
                    <a:pt x="0" y="0"/>
                  </a:cubicBezTo>
                  <a:cubicBezTo>
                    <a:pt x="1" y="3"/>
                    <a:pt x="2" y="7"/>
                    <a:pt x="3" y="10"/>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7" name="Freeform 22"/>
            <p:cNvSpPr/>
            <p:nvPr/>
          </p:nvSpPr>
          <p:spPr bwMode="auto">
            <a:xfrm>
              <a:off x="7196049" y="4683918"/>
              <a:ext cx="52388" cy="22225"/>
            </a:xfrm>
            <a:custGeom>
              <a:avLst/>
              <a:gdLst>
                <a:gd name="T0" fmla="*/ 0 w 27"/>
                <a:gd name="T1" fmla="*/ 0 h 11"/>
                <a:gd name="T2" fmla="*/ 0 w 27"/>
                <a:gd name="T3" fmla="*/ 11 h 11"/>
                <a:gd name="T4" fmla="*/ 27 w 27"/>
                <a:gd name="T5" fmla="*/ 11 h 11"/>
                <a:gd name="T6" fmla="*/ 25 w 27"/>
                <a:gd name="T7" fmla="*/ 0 h 11"/>
                <a:gd name="T8" fmla="*/ 0 w 27"/>
                <a:gd name="T9" fmla="*/ 0 h 11"/>
              </a:gdLst>
              <a:ahLst/>
              <a:cxnLst>
                <a:cxn ang="0">
                  <a:pos x="T0" y="T1"/>
                </a:cxn>
                <a:cxn ang="0">
                  <a:pos x="T2" y="T3"/>
                </a:cxn>
                <a:cxn ang="0">
                  <a:pos x="T4" y="T5"/>
                </a:cxn>
                <a:cxn ang="0">
                  <a:pos x="T6" y="T7"/>
                </a:cxn>
                <a:cxn ang="0">
                  <a:pos x="T8" y="T9"/>
                </a:cxn>
              </a:cxnLst>
              <a:rect l="0" t="0" r="r" b="b"/>
              <a:pathLst>
                <a:path w="27" h="11">
                  <a:moveTo>
                    <a:pt x="0" y="0"/>
                  </a:moveTo>
                  <a:cubicBezTo>
                    <a:pt x="0" y="11"/>
                    <a:pt x="0" y="11"/>
                    <a:pt x="0" y="11"/>
                  </a:cubicBezTo>
                  <a:cubicBezTo>
                    <a:pt x="27" y="11"/>
                    <a:pt x="27" y="11"/>
                    <a:pt x="27" y="11"/>
                  </a:cubicBezTo>
                  <a:cubicBezTo>
                    <a:pt x="26" y="7"/>
                    <a:pt x="25" y="4"/>
                    <a:pt x="25" y="0"/>
                  </a:cubicBez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8" name="Freeform 23"/>
            <p:cNvSpPr/>
            <p:nvPr/>
          </p:nvSpPr>
          <p:spPr bwMode="auto">
            <a:xfrm>
              <a:off x="7302412" y="4629943"/>
              <a:ext cx="131762" cy="25400"/>
            </a:xfrm>
            <a:custGeom>
              <a:avLst/>
              <a:gdLst>
                <a:gd name="T0" fmla="*/ 5 w 66"/>
                <a:gd name="T1" fmla="*/ 0 h 12"/>
                <a:gd name="T2" fmla="*/ 1 w 66"/>
                <a:gd name="T3" fmla="*/ 9 h 12"/>
                <a:gd name="T4" fmla="*/ 0 w 66"/>
                <a:gd name="T5" fmla="*/ 12 h 12"/>
                <a:gd name="T6" fmla="*/ 66 w 66"/>
                <a:gd name="T7" fmla="*/ 12 h 12"/>
                <a:gd name="T8" fmla="*/ 66 w 66"/>
                <a:gd name="T9" fmla="*/ 5 h 12"/>
                <a:gd name="T10" fmla="*/ 63 w 66"/>
                <a:gd name="T11" fmla="*/ 0 h 12"/>
                <a:gd name="T12" fmla="*/ 5 w 6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6" h="12">
                  <a:moveTo>
                    <a:pt x="5" y="0"/>
                  </a:moveTo>
                  <a:cubicBezTo>
                    <a:pt x="3" y="3"/>
                    <a:pt x="2" y="6"/>
                    <a:pt x="1" y="9"/>
                  </a:cubicBezTo>
                  <a:cubicBezTo>
                    <a:pt x="1" y="10"/>
                    <a:pt x="1" y="11"/>
                    <a:pt x="0" y="12"/>
                  </a:cubicBezTo>
                  <a:cubicBezTo>
                    <a:pt x="66" y="12"/>
                    <a:pt x="66" y="12"/>
                    <a:pt x="66" y="12"/>
                  </a:cubicBezTo>
                  <a:cubicBezTo>
                    <a:pt x="66" y="5"/>
                    <a:pt x="66" y="5"/>
                    <a:pt x="66" y="5"/>
                  </a:cubicBezTo>
                  <a:cubicBezTo>
                    <a:pt x="65" y="4"/>
                    <a:pt x="64" y="2"/>
                    <a:pt x="63" y="0"/>
                  </a:cubicBezTo>
                  <a:lnTo>
                    <a:pt x="5"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9" name="Freeform 24"/>
            <p:cNvSpPr/>
            <p:nvPr/>
          </p:nvSpPr>
          <p:spPr bwMode="auto">
            <a:xfrm>
              <a:off x="7197637" y="4629943"/>
              <a:ext cx="50800" cy="25400"/>
            </a:xfrm>
            <a:custGeom>
              <a:avLst/>
              <a:gdLst>
                <a:gd name="T0" fmla="*/ 0 w 26"/>
                <a:gd name="T1" fmla="*/ 0 h 12"/>
                <a:gd name="T2" fmla="*/ 0 w 26"/>
                <a:gd name="T3" fmla="*/ 12 h 12"/>
                <a:gd name="T4" fmla="*/ 24 w 26"/>
                <a:gd name="T5" fmla="*/ 12 h 12"/>
                <a:gd name="T6" fmla="*/ 26 w 26"/>
                <a:gd name="T7" fmla="*/ 0 h 12"/>
                <a:gd name="T8" fmla="*/ 0 w 26"/>
                <a:gd name="T9" fmla="*/ 0 h 12"/>
              </a:gdLst>
              <a:ahLst/>
              <a:cxnLst>
                <a:cxn ang="0">
                  <a:pos x="T0" y="T1"/>
                </a:cxn>
                <a:cxn ang="0">
                  <a:pos x="T2" y="T3"/>
                </a:cxn>
                <a:cxn ang="0">
                  <a:pos x="T4" y="T5"/>
                </a:cxn>
                <a:cxn ang="0">
                  <a:pos x="T6" y="T7"/>
                </a:cxn>
                <a:cxn ang="0">
                  <a:pos x="T8" y="T9"/>
                </a:cxn>
              </a:cxnLst>
              <a:rect l="0" t="0" r="r" b="b"/>
              <a:pathLst>
                <a:path w="26" h="12">
                  <a:moveTo>
                    <a:pt x="0" y="0"/>
                  </a:moveTo>
                  <a:cubicBezTo>
                    <a:pt x="0" y="12"/>
                    <a:pt x="0" y="12"/>
                    <a:pt x="0" y="12"/>
                  </a:cubicBezTo>
                  <a:cubicBezTo>
                    <a:pt x="24" y="12"/>
                    <a:pt x="24" y="12"/>
                    <a:pt x="24" y="12"/>
                  </a:cubicBezTo>
                  <a:cubicBezTo>
                    <a:pt x="24" y="8"/>
                    <a:pt x="25" y="4"/>
                    <a:pt x="26" y="0"/>
                  </a:cubicBez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20" name="Freeform 25"/>
            <p:cNvSpPr/>
            <p:nvPr/>
          </p:nvSpPr>
          <p:spPr bwMode="auto">
            <a:xfrm>
              <a:off x="7197637" y="4577556"/>
              <a:ext cx="85725" cy="22225"/>
            </a:xfrm>
            <a:custGeom>
              <a:avLst/>
              <a:gdLst>
                <a:gd name="T0" fmla="*/ 43 w 43"/>
                <a:gd name="T1" fmla="*/ 0 h 12"/>
                <a:gd name="T2" fmla="*/ 0 w 43"/>
                <a:gd name="T3" fmla="*/ 0 h 12"/>
                <a:gd name="T4" fmla="*/ 0 w 43"/>
                <a:gd name="T5" fmla="*/ 12 h 12"/>
                <a:gd name="T6" fmla="*/ 34 w 43"/>
                <a:gd name="T7" fmla="*/ 12 h 12"/>
                <a:gd name="T8" fmla="*/ 43 w 43"/>
                <a:gd name="T9" fmla="*/ 0 h 12"/>
              </a:gdLst>
              <a:ahLst/>
              <a:cxnLst>
                <a:cxn ang="0">
                  <a:pos x="T0" y="T1"/>
                </a:cxn>
                <a:cxn ang="0">
                  <a:pos x="T2" y="T3"/>
                </a:cxn>
                <a:cxn ang="0">
                  <a:pos x="T4" y="T5"/>
                </a:cxn>
                <a:cxn ang="0">
                  <a:pos x="T6" y="T7"/>
                </a:cxn>
                <a:cxn ang="0">
                  <a:pos x="T8" y="T9"/>
                </a:cxn>
              </a:cxnLst>
              <a:rect l="0" t="0" r="r" b="b"/>
              <a:pathLst>
                <a:path w="43" h="12">
                  <a:moveTo>
                    <a:pt x="43" y="0"/>
                  </a:moveTo>
                  <a:cubicBezTo>
                    <a:pt x="0" y="0"/>
                    <a:pt x="0" y="0"/>
                    <a:pt x="0" y="0"/>
                  </a:cubicBezTo>
                  <a:cubicBezTo>
                    <a:pt x="0" y="12"/>
                    <a:pt x="0" y="12"/>
                    <a:pt x="0" y="12"/>
                  </a:cubicBezTo>
                  <a:cubicBezTo>
                    <a:pt x="34" y="12"/>
                    <a:pt x="34" y="12"/>
                    <a:pt x="34" y="12"/>
                  </a:cubicBezTo>
                  <a:cubicBezTo>
                    <a:pt x="36" y="8"/>
                    <a:pt x="39" y="4"/>
                    <a:pt x="43" y="0"/>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21" name="Freeform 26"/>
            <p:cNvSpPr>
              <a:spLocks noEditPoints="1"/>
            </p:cNvSpPr>
            <p:nvPr/>
          </p:nvSpPr>
          <p:spPr bwMode="auto">
            <a:xfrm>
              <a:off x="7237324" y="4534693"/>
              <a:ext cx="381000" cy="331788"/>
            </a:xfrm>
            <a:custGeom>
              <a:avLst/>
              <a:gdLst>
                <a:gd name="T0" fmla="*/ 184 w 192"/>
                <a:gd name="T1" fmla="*/ 132 h 166"/>
                <a:gd name="T2" fmla="*/ 129 w 192"/>
                <a:gd name="T3" fmla="*/ 92 h 166"/>
                <a:gd name="T4" fmla="*/ 125 w 192"/>
                <a:gd name="T5" fmla="*/ 90 h 166"/>
                <a:gd name="T6" fmla="*/ 121 w 192"/>
                <a:gd name="T7" fmla="*/ 43 h 166"/>
                <a:gd name="T8" fmla="*/ 41 w 192"/>
                <a:gd name="T9" fmla="*/ 15 h 166"/>
                <a:gd name="T10" fmla="*/ 15 w 192"/>
                <a:gd name="T11" fmla="*/ 96 h 166"/>
                <a:gd name="T12" fmla="*/ 95 w 192"/>
                <a:gd name="T13" fmla="*/ 124 h 166"/>
                <a:gd name="T14" fmla="*/ 105 w 192"/>
                <a:gd name="T15" fmla="*/ 118 h 166"/>
                <a:gd name="T16" fmla="*/ 108 w 192"/>
                <a:gd name="T17" fmla="*/ 121 h 166"/>
                <a:gd name="T18" fmla="*/ 163 w 192"/>
                <a:gd name="T19" fmla="*/ 161 h 166"/>
                <a:gd name="T20" fmla="*/ 184 w 192"/>
                <a:gd name="T21" fmla="*/ 157 h 166"/>
                <a:gd name="T22" fmla="*/ 188 w 192"/>
                <a:gd name="T23" fmla="*/ 153 h 166"/>
                <a:gd name="T24" fmla="*/ 184 w 192"/>
                <a:gd name="T25" fmla="*/ 132 h 166"/>
                <a:gd name="T26" fmla="*/ 87 w 192"/>
                <a:gd name="T27" fmla="*/ 107 h 166"/>
                <a:gd name="T28" fmla="*/ 32 w 192"/>
                <a:gd name="T29" fmla="*/ 88 h 166"/>
                <a:gd name="T30" fmla="*/ 49 w 192"/>
                <a:gd name="T31" fmla="*/ 32 h 166"/>
                <a:gd name="T32" fmla="*/ 104 w 192"/>
                <a:gd name="T33" fmla="*/ 52 h 166"/>
                <a:gd name="T34" fmla="*/ 87 w 192"/>
                <a:gd name="T35" fmla="*/ 10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66">
                  <a:moveTo>
                    <a:pt x="184" y="132"/>
                  </a:moveTo>
                  <a:cubicBezTo>
                    <a:pt x="129" y="92"/>
                    <a:pt x="129" y="92"/>
                    <a:pt x="129" y="92"/>
                  </a:cubicBezTo>
                  <a:cubicBezTo>
                    <a:pt x="128" y="91"/>
                    <a:pt x="126" y="90"/>
                    <a:pt x="125" y="90"/>
                  </a:cubicBezTo>
                  <a:cubicBezTo>
                    <a:pt x="130" y="75"/>
                    <a:pt x="129" y="58"/>
                    <a:pt x="121" y="43"/>
                  </a:cubicBezTo>
                  <a:cubicBezTo>
                    <a:pt x="106" y="13"/>
                    <a:pt x="70" y="0"/>
                    <a:pt x="41" y="15"/>
                  </a:cubicBezTo>
                  <a:cubicBezTo>
                    <a:pt x="11" y="30"/>
                    <a:pt x="0" y="66"/>
                    <a:pt x="15" y="96"/>
                  </a:cubicBezTo>
                  <a:cubicBezTo>
                    <a:pt x="30" y="126"/>
                    <a:pt x="66" y="139"/>
                    <a:pt x="95" y="124"/>
                  </a:cubicBezTo>
                  <a:cubicBezTo>
                    <a:pt x="99" y="122"/>
                    <a:pt x="102" y="120"/>
                    <a:pt x="105" y="118"/>
                  </a:cubicBezTo>
                  <a:cubicBezTo>
                    <a:pt x="106" y="119"/>
                    <a:pt x="107" y="120"/>
                    <a:pt x="108" y="121"/>
                  </a:cubicBezTo>
                  <a:cubicBezTo>
                    <a:pt x="163" y="161"/>
                    <a:pt x="163" y="161"/>
                    <a:pt x="163" y="161"/>
                  </a:cubicBezTo>
                  <a:cubicBezTo>
                    <a:pt x="170" y="166"/>
                    <a:pt x="179" y="164"/>
                    <a:pt x="184" y="157"/>
                  </a:cubicBezTo>
                  <a:cubicBezTo>
                    <a:pt x="188" y="153"/>
                    <a:pt x="188" y="153"/>
                    <a:pt x="188" y="153"/>
                  </a:cubicBezTo>
                  <a:cubicBezTo>
                    <a:pt x="192" y="146"/>
                    <a:pt x="191" y="137"/>
                    <a:pt x="184" y="132"/>
                  </a:cubicBezTo>
                  <a:close/>
                  <a:moveTo>
                    <a:pt x="87" y="107"/>
                  </a:moveTo>
                  <a:cubicBezTo>
                    <a:pt x="67" y="117"/>
                    <a:pt x="42" y="108"/>
                    <a:pt x="32" y="88"/>
                  </a:cubicBezTo>
                  <a:cubicBezTo>
                    <a:pt x="22" y="67"/>
                    <a:pt x="29" y="42"/>
                    <a:pt x="49" y="32"/>
                  </a:cubicBezTo>
                  <a:cubicBezTo>
                    <a:pt x="69" y="22"/>
                    <a:pt x="94" y="31"/>
                    <a:pt x="104" y="52"/>
                  </a:cubicBezTo>
                  <a:cubicBezTo>
                    <a:pt x="114" y="72"/>
                    <a:pt x="107" y="97"/>
                    <a:pt x="87" y="107"/>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grpSp>
    </p:spTree>
    <p:extLst>
      <p:ext uri="{BB962C8B-B14F-4D97-AF65-F5344CB8AC3E}">
        <p14:creationId xmlns:p14="http://schemas.microsoft.com/office/powerpoint/2010/main" val="3067292259"/>
      </p:ext>
    </p:extLst>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110433" y="442644"/>
            <a:ext cx="1980029"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门禁模块</a:t>
            </a:r>
          </a:p>
        </p:txBody>
      </p:sp>
      <p:sp>
        <p:nvSpPr>
          <p:cNvPr id="25" name="矩形 24"/>
          <p:cNvSpPr/>
          <p:nvPr/>
        </p:nvSpPr>
        <p:spPr>
          <a:xfrm>
            <a:off x="5974450" y="3540700"/>
            <a:ext cx="5945874" cy="3007618"/>
          </a:xfrm>
          <a:prstGeom prst="rect">
            <a:avLst/>
          </a:prstGeom>
        </p:spPr>
        <p:txBody>
          <a:bodyPr wrap="square">
            <a:spAutoFit/>
          </a:bodyPr>
          <a:lstStyle/>
          <a:p>
            <a:pPr lvl="0" algn="just">
              <a:lnSpc>
                <a:spcPct val="150000"/>
              </a:lnSpc>
            </a:pPr>
            <a:r>
              <a:rPr lang="zh-CN" altLang="en-US" sz="1400" b="0" i="0" dirty="0">
                <a:solidFill>
                  <a:srgbClr val="000000"/>
                </a:solidFill>
                <a:effectLst/>
                <a:latin typeface="微软雅黑" panose="020B0503020204020204" pitchFamily="34" charset="-122"/>
                <a:ea typeface="微软雅黑" panose="020B0503020204020204" pitchFamily="34" charset="-122"/>
              </a:rPr>
              <a:t>  </a:t>
            </a:r>
            <a:r>
              <a:rPr lang="zh-CN" altLang="en-US" sz="1600" b="0" i="0" dirty="0">
                <a:solidFill>
                  <a:srgbClr val="000000"/>
                </a:solidFill>
                <a:effectLst/>
                <a:latin typeface="微软雅黑" panose="020B0503020204020204" pitchFamily="34" charset="-122"/>
                <a:ea typeface="微软雅黑" panose="020B0503020204020204" pitchFamily="34" charset="-122"/>
              </a:rPr>
              <a:t>访问控制模块主要由两部分组成</a:t>
            </a:r>
            <a:r>
              <a:rPr lang="en-US" altLang="zh-CN" sz="1600" b="0" i="0" dirty="0">
                <a:solidFill>
                  <a:srgbClr val="000000"/>
                </a:solidFill>
                <a:effectLst/>
                <a:latin typeface="微软雅黑" panose="020B0503020204020204" pitchFamily="34" charset="-122"/>
                <a:ea typeface="微软雅黑" panose="020B0503020204020204" pitchFamily="34" charset="-122"/>
              </a:rPr>
              <a:t>:(1)</a:t>
            </a:r>
            <a:r>
              <a:rPr lang="zh-CN" altLang="en-US" sz="1600" b="0" i="0" dirty="0">
                <a:solidFill>
                  <a:srgbClr val="000000"/>
                </a:solidFill>
                <a:effectLst/>
                <a:latin typeface="微软雅黑" panose="020B0503020204020204" pitchFamily="34" charset="-122"/>
                <a:ea typeface="微软雅黑" panose="020B0503020204020204" pitchFamily="34" charset="-122"/>
              </a:rPr>
              <a:t>认证因素库</a:t>
            </a:r>
            <a:r>
              <a:rPr lang="en-US" altLang="zh-CN" sz="1600" b="0" i="0" dirty="0">
                <a:solidFill>
                  <a:srgbClr val="000000"/>
                </a:solidFill>
                <a:effectLst/>
                <a:latin typeface="微软雅黑" panose="020B0503020204020204" pitchFamily="34" charset="-122"/>
                <a:ea typeface="微软雅黑" panose="020B0503020204020204" pitchFamily="34"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主要包含两类因素。一种是占有因子，由酶</a:t>
            </a:r>
            <a:r>
              <a:rPr lang="en-US" altLang="zh-CN" sz="1600" b="0" i="0" dirty="0" err="1">
                <a:solidFill>
                  <a:srgbClr val="000000"/>
                </a:solidFill>
                <a:effectLst/>
                <a:latin typeface="微软雅黑" panose="020B0503020204020204" pitchFamily="34" charset="-122"/>
                <a:ea typeface="微软雅黑" panose="020B0503020204020204" pitchFamily="34" charset="-122"/>
              </a:rPr>
              <a:t>Nt.BbvcI</a:t>
            </a:r>
            <a:r>
              <a:rPr lang="zh-CN" altLang="en-US" sz="1600" b="0" i="0" dirty="0">
                <a:solidFill>
                  <a:srgbClr val="000000"/>
                </a:solidFill>
                <a:effectLst/>
                <a:latin typeface="微软雅黑" panose="020B0503020204020204" pitchFamily="34" charset="-122"/>
                <a:ea typeface="微软雅黑" panose="020B0503020204020204" pitchFamily="34" charset="-122"/>
              </a:rPr>
              <a:t>、</a:t>
            </a:r>
            <a:r>
              <a:rPr lang="en-US" altLang="zh-CN" sz="1600" b="0" i="0" dirty="0" err="1">
                <a:solidFill>
                  <a:srgbClr val="000000"/>
                </a:solidFill>
                <a:effectLst/>
                <a:latin typeface="微软雅黑" panose="020B0503020204020204" pitchFamily="34" charset="-122"/>
                <a:ea typeface="微软雅黑" panose="020B0503020204020204" pitchFamily="34" charset="-122"/>
              </a:rPr>
              <a:t>Nb.Btsl</a:t>
            </a:r>
            <a:r>
              <a:rPr lang="zh-CN" altLang="en-US" sz="1600" b="0" i="0" dirty="0">
                <a:solidFill>
                  <a:srgbClr val="000000"/>
                </a:solidFill>
                <a:effectLst/>
                <a:latin typeface="微软雅黑" panose="020B0503020204020204" pitchFamily="34" charset="-122"/>
                <a:ea typeface="微软雅黑" panose="020B0503020204020204" pitchFamily="34" charset="-122"/>
              </a:rPr>
              <a:t>和</a:t>
            </a:r>
            <a:r>
              <a:rPr lang="en-US" altLang="zh-CN" sz="1600" b="0" i="0" dirty="0" err="1">
                <a:solidFill>
                  <a:srgbClr val="000000"/>
                </a:solidFill>
                <a:effectLst/>
                <a:latin typeface="微软雅黑" panose="020B0503020204020204" pitchFamily="34" charset="-122"/>
                <a:ea typeface="微软雅黑" panose="020B0503020204020204" pitchFamily="34" charset="-122"/>
              </a:rPr>
              <a:t>Nt.BsmAI</a:t>
            </a:r>
            <a:r>
              <a:rPr lang="zh-CN" altLang="en-US" sz="1600" b="0" i="0" dirty="0">
                <a:solidFill>
                  <a:srgbClr val="000000"/>
                </a:solidFill>
                <a:effectLst/>
                <a:latin typeface="微软雅黑" panose="020B0503020204020204" pitchFamily="34" charset="-122"/>
                <a:ea typeface="微软雅黑" panose="020B0503020204020204" pitchFamily="34" charset="-122"/>
              </a:rPr>
              <a:t>组成，另一种是知识因子，由</a:t>
            </a:r>
            <a:r>
              <a:rPr lang="en-US" altLang="zh-CN" sz="1600" b="0" i="0" dirty="0">
                <a:solidFill>
                  <a:srgbClr val="000000"/>
                </a:solidFill>
                <a:effectLst/>
                <a:latin typeface="微软雅黑" panose="020B0503020204020204" pitchFamily="34" charset="-122"/>
                <a:ea typeface="微软雅黑" panose="020B0503020204020204" pitchFamily="34" charset="-122"/>
              </a:rPr>
              <a:t>DNA</a:t>
            </a:r>
            <a:r>
              <a:rPr lang="zh-CN" altLang="en-US" sz="1600" b="0" i="0" dirty="0">
                <a:solidFill>
                  <a:srgbClr val="000000"/>
                </a:solidFill>
                <a:effectLst/>
                <a:latin typeface="微软雅黑" panose="020B0503020204020204" pitchFamily="34" charset="-122"/>
                <a:ea typeface="微软雅黑" panose="020B0503020204020204" pitchFamily="34" charset="-122"/>
              </a:rPr>
              <a:t>链组成，其中</a:t>
            </a:r>
            <a:r>
              <a:rPr lang="en-US" altLang="zh-CN" sz="1600" b="0" i="0" dirty="0">
                <a:solidFill>
                  <a:srgbClr val="000000"/>
                </a:solidFill>
                <a:effectLst/>
                <a:latin typeface="微软雅黑" panose="020B0503020204020204" pitchFamily="34" charset="-122"/>
                <a:ea typeface="微软雅黑" panose="020B0503020204020204" pitchFamily="34" charset="-122"/>
              </a:rPr>
              <a:t>KF1</a:t>
            </a:r>
            <a:r>
              <a:rPr lang="zh-CN" altLang="en-US" sz="1600" b="0" i="0" dirty="0">
                <a:solidFill>
                  <a:srgbClr val="000000"/>
                </a:solidFill>
                <a:effectLst/>
                <a:latin typeface="微软雅黑" panose="020B0503020204020204" pitchFamily="34" charset="-122"/>
                <a:ea typeface="微软雅黑" panose="020B0503020204020204" pitchFamily="34" charset="-122"/>
              </a:rPr>
              <a:t>和</a:t>
            </a:r>
            <a:r>
              <a:rPr lang="en-US" altLang="zh-CN" sz="1600" b="0" i="0" dirty="0">
                <a:solidFill>
                  <a:srgbClr val="000000"/>
                </a:solidFill>
                <a:effectLst/>
                <a:latin typeface="微软雅黑" panose="020B0503020204020204" pitchFamily="34" charset="-122"/>
                <a:ea typeface="微软雅黑" panose="020B0503020204020204" pitchFamily="34" charset="-122"/>
              </a:rPr>
              <a:t>KF2</a:t>
            </a:r>
            <a:r>
              <a:rPr lang="zh-CN" altLang="en-US" sz="1600" b="0" i="0" dirty="0">
                <a:solidFill>
                  <a:srgbClr val="000000"/>
                </a:solidFill>
                <a:effectLst/>
                <a:latin typeface="微软雅黑" panose="020B0503020204020204" pitchFamily="34" charset="-122"/>
                <a:ea typeface="微软雅黑" panose="020B0503020204020204" pitchFamily="34" charset="-122"/>
              </a:rPr>
              <a:t>为激活信号，</a:t>
            </a:r>
            <a:r>
              <a:rPr lang="en-US" altLang="zh-CN" sz="1600" b="0" i="0" dirty="0">
                <a:solidFill>
                  <a:srgbClr val="000000"/>
                </a:solidFill>
                <a:effectLst/>
                <a:latin typeface="微软雅黑" panose="020B0503020204020204" pitchFamily="34" charset="-122"/>
                <a:ea typeface="微软雅黑" panose="020B0503020204020204" pitchFamily="34" charset="-122"/>
              </a:rPr>
              <a:t>KF3</a:t>
            </a:r>
            <a:r>
              <a:rPr lang="zh-CN" altLang="en-US" sz="1600" b="0" i="0" dirty="0">
                <a:solidFill>
                  <a:srgbClr val="000000"/>
                </a:solidFill>
                <a:effectLst/>
                <a:latin typeface="微软雅黑" panose="020B0503020204020204" pitchFamily="34" charset="-122"/>
                <a:ea typeface="微软雅黑" panose="020B0503020204020204" pitchFamily="34" charset="-122"/>
              </a:rPr>
              <a:t>和</a:t>
            </a:r>
            <a:r>
              <a:rPr lang="en-US" altLang="zh-CN" sz="1600" b="0" i="0" dirty="0">
                <a:solidFill>
                  <a:srgbClr val="000000"/>
                </a:solidFill>
                <a:effectLst/>
                <a:latin typeface="微软雅黑" panose="020B0503020204020204" pitchFamily="34" charset="-122"/>
                <a:ea typeface="微软雅黑" panose="020B0503020204020204" pitchFamily="34" charset="-122"/>
              </a:rPr>
              <a:t>KF4</a:t>
            </a:r>
            <a:r>
              <a:rPr lang="zh-CN" altLang="en-US" sz="1600" b="0" i="0" dirty="0">
                <a:solidFill>
                  <a:srgbClr val="000000"/>
                </a:solidFill>
                <a:effectLst/>
                <a:latin typeface="微软雅黑" panose="020B0503020204020204" pitchFamily="34" charset="-122"/>
                <a:ea typeface="微软雅黑" panose="020B0503020204020204" pitchFamily="34" charset="-122"/>
              </a:rPr>
              <a:t>为抑制信号。</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lvl="0" algn="just">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由于</a:t>
            </a:r>
            <a:r>
              <a:rPr lang="zh-CN" altLang="en-US" sz="1600" b="0" i="0" dirty="0">
                <a:solidFill>
                  <a:srgbClr val="000000"/>
                </a:solidFill>
                <a:effectLst/>
                <a:latin typeface="微软雅黑" panose="020B0503020204020204" pitchFamily="34" charset="-122"/>
                <a:ea typeface="微软雅黑" panose="020B0503020204020204" pitchFamily="34" charset="-122"/>
              </a:rPr>
              <a:t>切口酶的不可逆性和</a:t>
            </a:r>
            <a:r>
              <a:rPr lang="en-US" altLang="zh-CN" sz="1600" b="0" i="0" dirty="0">
                <a:solidFill>
                  <a:srgbClr val="000000"/>
                </a:solidFill>
                <a:effectLst/>
                <a:latin typeface="微软雅黑" panose="020B0503020204020204" pitchFamily="34" charset="-122"/>
                <a:ea typeface="微软雅黑" panose="020B0503020204020204" pitchFamily="34" charset="-122"/>
              </a:rPr>
              <a:t>DNA</a:t>
            </a:r>
            <a:r>
              <a:rPr lang="zh-CN" altLang="en-US" sz="1600" b="0" i="0" dirty="0">
                <a:solidFill>
                  <a:srgbClr val="000000"/>
                </a:solidFill>
                <a:effectLst/>
                <a:latin typeface="微软雅黑" panose="020B0503020204020204" pitchFamily="34" charset="-122"/>
                <a:ea typeface="微软雅黑" panose="020B0503020204020204" pitchFamily="34" charset="-122"/>
              </a:rPr>
              <a:t>抑制信号对反应的抑制作用使得门禁模块的认证只能进行一次。一旦输入错误的认证因子，模块将失去控制</a:t>
            </a:r>
            <a:r>
              <a:rPr lang="en-US" altLang="zh-CN" sz="1600" b="0" i="0" dirty="0">
                <a:solidFill>
                  <a:srgbClr val="000000"/>
                </a:solidFill>
                <a:effectLst/>
                <a:latin typeface="微软雅黑" panose="020B0503020204020204" pitchFamily="34" charset="-122"/>
                <a:ea typeface="微软雅黑" panose="020B0503020204020204" pitchFamily="34"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即使再次输入正确的身份验证因子，也不会执行正常操作。</a:t>
            </a:r>
            <a:endParaRPr lang="zh-HK" altLang="zh-HK" sz="1600" dirty="0">
              <a:solidFill>
                <a:srgbClr val="121212"/>
              </a:solidFill>
              <a:latin typeface="-apple-system"/>
              <a:sym typeface="Arial"/>
            </a:endParaRPr>
          </a:p>
        </p:txBody>
      </p:sp>
      <p:pic>
        <p:nvPicPr>
          <p:cNvPr id="11" name="图片 10">
            <a:extLst>
              <a:ext uri="{FF2B5EF4-FFF2-40B4-BE49-F238E27FC236}">
                <a16:creationId xmlns:a16="http://schemas.microsoft.com/office/drawing/2014/main" id="{7E8A9D77-DDF5-6425-85F1-C96D10355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40" y="1027419"/>
            <a:ext cx="4740770" cy="5198583"/>
          </a:xfrm>
          <a:prstGeom prst="rect">
            <a:avLst/>
          </a:prstGeom>
        </p:spPr>
      </p:pic>
      <p:pic>
        <p:nvPicPr>
          <p:cNvPr id="13" name="图片 12">
            <a:extLst>
              <a:ext uri="{FF2B5EF4-FFF2-40B4-BE49-F238E27FC236}">
                <a16:creationId xmlns:a16="http://schemas.microsoft.com/office/drawing/2014/main" id="{F9F6C2E3-F756-3831-2458-CFF663E3B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368" y="1027419"/>
            <a:ext cx="4718374" cy="2444701"/>
          </a:xfrm>
          <a:prstGeom prst="rect">
            <a:avLst/>
          </a:prstGeom>
        </p:spPr>
      </p:pic>
    </p:spTree>
    <p:extLst>
      <p:ext uri="{BB962C8B-B14F-4D97-AF65-F5344CB8AC3E}">
        <p14:creationId xmlns:p14="http://schemas.microsoft.com/office/powerpoint/2010/main" val="2163061212"/>
      </p:ext>
    </p:extLst>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110435" y="442644"/>
            <a:ext cx="1980029"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门禁结果</a:t>
            </a:r>
          </a:p>
        </p:txBody>
      </p:sp>
      <p:sp>
        <p:nvSpPr>
          <p:cNvPr id="25" name="矩形 24"/>
          <p:cNvSpPr/>
          <p:nvPr/>
        </p:nvSpPr>
        <p:spPr>
          <a:xfrm>
            <a:off x="674881" y="4570457"/>
            <a:ext cx="11021249" cy="1428211"/>
          </a:xfrm>
          <a:prstGeom prst="rect">
            <a:avLst/>
          </a:prstGeom>
        </p:spPr>
        <p:txBody>
          <a:bodyPr wrap="square">
            <a:spAutoFit/>
          </a:bodyPr>
          <a:lstStyle/>
          <a:p>
            <a:pPr lvl="0" algn="just">
              <a:lnSpc>
                <a:spcPct val="150000"/>
              </a:lnSpc>
            </a:pPr>
            <a:r>
              <a:rPr lang="zh-CN" altLang="en-US" sz="1600" b="0" i="0" dirty="0">
                <a:solidFill>
                  <a:srgbClr val="000000"/>
                </a:solidFill>
                <a:effectLst/>
                <a:latin typeface="微软雅黑" panose="020B0503020204020204" pitchFamily="34" charset="-122"/>
                <a:ea typeface="微软雅黑" panose="020B0503020204020204" pitchFamily="34" charset="-122"/>
              </a:rPr>
              <a:t>  </a:t>
            </a:r>
            <a:r>
              <a:rPr lang="zh-CN" altLang="en-US" sz="2000" b="0" i="0" dirty="0">
                <a:solidFill>
                  <a:srgbClr val="000000"/>
                </a:solidFill>
                <a:effectLst/>
                <a:latin typeface="微软雅黑" panose="020B0503020204020204" pitchFamily="34" charset="-122"/>
                <a:ea typeface="微软雅黑" panose="020B0503020204020204" pitchFamily="34" charset="-122"/>
              </a:rPr>
              <a:t>可以看出，只有输入占有因子</a:t>
            </a:r>
            <a:r>
              <a:rPr lang="en-US" altLang="zh-CN" sz="2000" b="0" i="0" dirty="0">
                <a:solidFill>
                  <a:srgbClr val="000000"/>
                </a:solidFill>
                <a:effectLst/>
                <a:latin typeface="微软雅黑" panose="020B0503020204020204" pitchFamily="34" charset="-122"/>
                <a:ea typeface="微软雅黑" panose="020B0503020204020204" pitchFamily="34" charset="-122"/>
              </a:rPr>
              <a:t>PF1</a:t>
            </a:r>
            <a:r>
              <a:rPr lang="zh-CN" altLang="en-US" sz="2000" b="0" i="0" dirty="0">
                <a:solidFill>
                  <a:srgbClr val="000000"/>
                </a:solidFill>
                <a:effectLst/>
                <a:latin typeface="微软雅黑" panose="020B0503020204020204" pitchFamily="34" charset="-122"/>
                <a:ea typeface="微软雅黑" panose="020B0503020204020204" pitchFamily="34" charset="-122"/>
              </a:rPr>
              <a:t>以及知识因子</a:t>
            </a:r>
            <a:r>
              <a:rPr lang="en-US" altLang="zh-CN" sz="2000" b="0" i="0" dirty="0">
                <a:solidFill>
                  <a:srgbClr val="000000"/>
                </a:solidFill>
                <a:effectLst/>
                <a:latin typeface="微软雅黑" panose="020B0503020204020204" pitchFamily="34" charset="-122"/>
                <a:ea typeface="微软雅黑" panose="020B0503020204020204" pitchFamily="34" charset="-122"/>
              </a:rPr>
              <a:t>KF1-KF2</a:t>
            </a:r>
            <a:r>
              <a:rPr lang="zh-CN" altLang="en-US" sz="2000" b="0" i="0" dirty="0">
                <a:solidFill>
                  <a:srgbClr val="000000"/>
                </a:solidFill>
                <a:effectLst/>
                <a:latin typeface="微软雅黑" panose="020B0503020204020204" pitchFamily="34" charset="-122"/>
                <a:ea typeface="微软雅黑" panose="020B0503020204020204" pitchFamily="34" charset="-122"/>
              </a:rPr>
              <a:t>时，整个系统才能够被访问，</a:t>
            </a:r>
            <a:r>
              <a:rPr lang="en-US" altLang="zh-CN" sz="2000" b="0" i="0" dirty="0">
                <a:solidFill>
                  <a:srgbClr val="000000"/>
                </a:solidFill>
                <a:effectLst/>
                <a:latin typeface="微软雅黑" panose="020B0503020204020204" pitchFamily="34" charset="-122"/>
                <a:ea typeface="微软雅黑" panose="020B0503020204020204" pitchFamily="34" charset="-122"/>
              </a:rPr>
              <a:t>PF1</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PF2</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PF3</a:t>
            </a:r>
            <a:r>
              <a:rPr lang="zh-CN" altLang="en-US" sz="2000" dirty="0">
                <a:solidFill>
                  <a:srgbClr val="000000"/>
                </a:solidFill>
                <a:latin typeface="微软雅黑" panose="020B0503020204020204" pitchFamily="34" charset="-122"/>
                <a:ea typeface="微软雅黑" panose="020B0503020204020204" pitchFamily="34" charset="-122"/>
              </a:rPr>
              <a:t>各有</a:t>
            </a:r>
            <a:r>
              <a:rPr lang="en-US" altLang="zh-CN" sz="2000" b="0" i="0" dirty="0">
                <a:solidFill>
                  <a:srgbClr val="000000"/>
                </a:solidFill>
                <a:effectLst/>
                <a:latin typeface="微软雅黑" panose="020B0503020204020204" pitchFamily="34" charset="-122"/>
                <a:ea typeface="微软雅黑" panose="020B0503020204020204" pitchFamily="34" charset="-122"/>
              </a:rPr>
              <a:t>6</a:t>
            </a:r>
            <a:r>
              <a:rPr lang="zh-CN" altLang="en-US" sz="2000" b="0" i="0" dirty="0">
                <a:solidFill>
                  <a:srgbClr val="000000"/>
                </a:solidFill>
                <a:effectLst/>
                <a:latin typeface="微软雅黑" panose="020B0503020204020204" pitchFamily="34" charset="-122"/>
                <a:ea typeface="微软雅黑" panose="020B0503020204020204" pitchFamily="34" charset="-122"/>
              </a:rPr>
              <a:t>种输入组合，实际共有</a:t>
            </a:r>
            <a:r>
              <a:rPr lang="en-US" altLang="zh-CN" sz="2000" b="0" i="0" dirty="0">
                <a:solidFill>
                  <a:srgbClr val="000000"/>
                </a:solidFill>
                <a:effectLst/>
                <a:latin typeface="微软雅黑" panose="020B0503020204020204" pitchFamily="34" charset="-122"/>
                <a:ea typeface="微软雅黑" panose="020B0503020204020204" pitchFamily="34" charset="-122"/>
              </a:rPr>
              <a:t>18</a:t>
            </a:r>
            <a:r>
              <a:rPr lang="zh-CN" altLang="en-US" sz="2000" dirty="0">
                <a:solidFill>
                  <a:srgbClr val="000000"/>
                </a:solidFill>
                <a:latin typeface="微软雅黑" panose="020B0503020204020204" pitchFamily="34" charset="-122"/>
                <a:ea typeface="微软雅黑" panose="020B0503020204020204" pitchFamily="34" charset="-122"/>
              </a:rPr>
              <a:t>种组合，当系统进行暴力破解时，即</a:t>
            </a:r>
            <a:r>
              <a:rPr lang="zh-CN" altLang="en-US" sz="2000" b="0" i="0" dirty="0">
                <a:solidFill>
                  <a:srgbClr val="000000"/>
                </a:solidFill>
                <a:effectLst/>
                <a:latin typeface="微软雅黑" panose="020B0503020204020204" pitchFamily="34" charset="-122"/>
                <a:ea typeface="微软雅黑" panose="020B0503020204020204" pitchFamily="34" charset="-122"/>
              </a:rPr>
              <a:t>当所有因素都输入时，系统无法获得正确的输出结果。保证了系统的安全性。</a:t>
            </a:r>
            <a:endParaRPr lang="zh-HK" altLang="zh-HK" sz="1600" dirty="0">
              <a:solidFill>
                <a:srgbClr val="121212"/>
              </a:solidFill>
              <a:latin typeface="-apple-system"/>
              <a:sym typeface="Arial"/>
            </a:endParaRPr>
          </a:p>
        </p:txBody>
      </p:sp>
      <p:pic>
        <p:nvPicPr>
          <p:cNvPr id="11" name="图片 10">
            <a:extLst>
              <a:ext uri="{FF2B5EF4-FFF2-40B4-BE49-F238E27FC236}">
                <a16:creationId xmlns:a16="http://schemas.microsoft.com/office/drawing/2014/main" id="{420AF612-2001-7FEA-CCCD-EEA93C91D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40" y="1218354"/>
            <a:ext cx="3213024" cy="2651913"/>
          </a:xfrm>
          <a:prstGeom prst="rect">
            <a:avLst/>
          </a:prstGeom>
        </p:spPr>
      </p:pic>
      <p:pic>
        <p:nvPicPr>
          <p:cNvPr id="13" name="图片 12">
            <a:extLst>
              <a:ext uri="{FF2B5EF4-FFF2-40B4-BE49-F238E27FC236}">
                <a16:creationId xmlns:a16="http://schemas.microsoft.com/office/drawing/2014/main" id="{1900C05E-6E3E-22D5-52D6-ED7643AC1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928" y="1258985"/>
            <a:ext cx="3223857" cy="2530933"/>
          </a:xfrm>
          <a:prstGeom prst="rect">
            <a:avLst/>
          </a:prstGeom>
        </p:spPr>
      </p:pic>
      <p:pic>
        <p:nvPicPr>
          <p:cNvPr id="15" name="图片 14">
            <a:extLst>
              <a:ext uri="{FF2B5EF4-FFF2-40B4-BE49-F238E27FC236}">
                <a16:creationId xmlns:a16="http://schemas.microsoft.com/office/drawing/2014/main" id="{0FDDEA61-67B5-29E2-D863-6B55920E4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9334" y="1218353"/>
            <a:ext cx="3213024" cy="2571565"/>
          </a:xfrm>
          <a:prstGeom prst="rect">
            <a:avLst/>
          </a:prstGeom>
        </p:spPr>
      </p:pic>
    </p:spTree>
    <p:extLst>
      <p:ext uri="{BB962C8B-B14F-4D97-AF65-F5344CB8AC3E}">
        <p14:creationId xmlns:p14="http://schemas.microsoft.com/office/powerpoint/2010/main" val="2182584494"/>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弦形 3"/>
          <p:cNvSpPr/>
          <p:nvPr/>
        </p:nvSpPr>
        <p:spPr>
          <a:xfrm rot="18608448">
            <a:off x="3926167" y="-1985121"/>
            <a:ext cx="4339665" cy="4339665"/>
          </a:xfrm>
          <a:prstGeom prst="chord">
            <a:avLst>
              <a:gd name="adj1" fmla="val 2700000"/>
              <a:gd name="adj2" fmla="val 14088105"/>
            </a:avLst>
          </a:prstGeom>
          <a:solidFill>
            <a:srgbClr val="005D9D"/>
          </a:solidFill>
          <a:ln>
            <a:noFill/>
          </a:ln>
          <a:effectLst>
            <a:outerShdw blurRad="88900" sx="102000" sy="102000" algn="ctr" rotWithShape="0">
              <a:schemeClr val="tx1">
                <a:lumMod val="95000"/>
                <a:lumOff val="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5" name="弧形 4"/>
          <p:cNvSpPr/>
          <p:nvPr/>
        </p:nvSpPr>
        <p:spPr>
          <a:xfrm rot="8100000">
            <a:off x="3597796" y="-2313494"/>
            <a:ext cx="4996409" cy="4996409"/>
          </a:xfrm>
          <a:prstGeom prst="arc">
            <a:avLst>
              <a:gd name="adj1" fmla="val 13235952"/>
              <a:gd name="adj2" fmla="val 2948574"/>
            </a:avLst>
          </a:prstGeom>
          <a:ln w="3175">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cs typeface="+mn-ea"/>
              <a:sym typeface="Arial"/>
            </a:endParaRPr>
          </a:p>
        </p:txBody>
      </p:sp>
      <p:grpSp>
        <p:nvGrpSpPr>
          <p:cNvPr id="8" name="组合 7"/>
          <p:cNvGrpSpPr/>
          <p:nvPr/>
        </p:nvGrpSpPr>
        <p:grpSpPr>
          <a:xfrm>
            <a:off x="3551465" y="637721"/>
            <a:ext cx="228600" cy="228600"/>
            <a:chOff x="3619500" y="4324350"/>
            <a:chExt cx="228600" cy="228600"/>
          </a:xfrm>
        </p:grpSpPr>
        <p:sp>
          <p:nvSpPr>
            <p:cNvPr id="6" name="椭圆 5"/>
            <p:cNvSpPr/>
            <p:nvPr/>
          </p:nvSpPr>
          <p:spPr>
            <a:xfrm>
              <a:off x="3667125" y="4371975"/>
              <a:ext cx="133350" cy="133350"/>
            </a:xfrm>
            <a:prstGeom prst="ellipse">
              <a:avLst/>
            </a:prstGeom>
            <a:solidFill>
              <a:srgbClr val="005D9D"/>
            </a:solidFill>
            <a:ln>
              <a:noFill/>
            </a:ln>
            <a:effectLst>
              <a:outerShdw blurRad="50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sp>
          <p:nvSpPr>
            <p:cNvPr id="7" name="椭圆 6"/>
            <p:cNvSpPr/>
            <p:nvPr/>
          </p:nvSpPr>
          <p:spPr>
            <a:xfrm>
              <a:off x="3619500" y="4324350"/>
              <a:ext cx="228600" cy="228600"/>
            </a:xfrm>
            <a:prstGeom prst="ellipse">
              <a:avLst/>
            </a:prstGeom>
            <a:noFill/>
            <a:ln w="3175">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grpSp>
      <p:grpSp>
        <p:nvGrpSpPr>
          <p:cNvPr id="10" name="组合 9"/>
          <p:cNvGrpSpPr/>
          <p:nvPr/>
        </p:nvGrpSpPr>
        <p:grpSpPr>
          <a:xfrm>
            <a:off x="4299652" y="1894567"/>
            <a:ext cx="228600" cy="228600"/>
            <a:chOff x="3619500" y="4324350"/>
            <a:chExt cx="228600" cy="228600"/>
          </a:xfrm>
        </p:grpSpPr>
        <p:sp>
          <p:nvSpPr>
            <p:cNvPr id="11" name="椭圆 10"/>
            <p:cNvSpPr/>
            <p:nvPr/>
          </p:nvSpPr>
          <p:spPr>
            <a:xfrm>
              <a:off x="3667125" y="4371975"/>
              <a:ext cx="133350" cy="133350"/>
            </a:xfrm>
            <a:prstGeom prst="ellipse">
              <a:avLst/>
            </a:prstGeom>
            <a:solidFill>
              <a:srgbClr val="005D9D"/>
            </a:solidFill>
            <a:ln>
              <a:noFill/>
            </a:ln>
            <a:effectLst>
              <a:outerShdw blurRad="50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sp>
          <p:nvSpPr>
            <p:cNvPr id="12" name="椭圆 11"/>
            <p:cNvSpPr/>
            <p:nvPr/>
          </p:nvSpPr>
          <p:spPr>
            <a:xfrm>
              <a:off x="3619500" y="4324350"/>
              <a:ext cx="228600" cy="228600"/>
            </a:xfrm>
            <a:prstGeom prst="ellipse">
              <a:avLst/>
            </a:prstGeom>
            <a:noFill/>
            <a:ln w="3175">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grpSp>
      <p:grpSp>
        <p:nvGrpSpPr>
          <p:cNvPr id="16" name="组合 15"/>
          <p:cNvGrpSpPr/>
          <p:nvPr/>
        </p:nvGrpSpPr>
        <p:grpSpPr>
          <a:xfrm>
            <a:off x="5982679" y="2564192"/>
            <a:ext cx="228600" cy="228600"/>
            <a:chOff x="3619500" y="4324350"/>
            <a:chExt cx="228600" cy="228600"/>
          </a:xfrm>
        </p:grpSpPr>
        <p:sp>
          <p:nvSpPr>
            <p:cNvPr id="17" name="椭圆 16"/>
            <p:cNvSpPr/>
            <p:nvPr/>
          </p:nvSpPr>
          <p:spPr>
            <a:xfrm>
              <a:off x="3667125" y="4371975"/>
              <a:ext cx="133350" cy="133350"/>
            </a:xfrm>
            <a:prstGeom prst="ellipse">
              <a:avLst/>
            </a:prstGeom>
            <a:solidFill>
              <a:srgbClr val="005D9D"/>
            </a:solidFill>
            <a:ln>
              <a:noFill/>
            </a:ln>
            <a:effectLst>
              <a:outerShdw blurRad="50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sp>
          <p:nvSpPr>
            <p:cNvPr id="18" name="椭圆 17"/>
            <p:cNvSpPr/>
            <p:nvPr/>
          </p:nvSpPr>
          <p:spPr>
            <a:xfrm>
              <a:off x="3619500" y="4324350"/>
              <a:ext cx="228600" cy="228600"/>
            </a:xfrm>
            <a:prstGeom prst="ellipse">
              <a:avLst/>
            </a:prstGeom>
            <a:noFill/>
            <a:ln w="3175">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grpSp>
      <p:grpSp>
        <p:nvGrpSpPr>
          <p:cNvPr id="19" name="组合 18"/>
          <p:cNvGrpSpPr/>
          <p:nvPr/>
        </p:nvGrpSpPr>
        <p:grpSpPr>
          <a:xfrm>
            <a:off x="7684682" y="1894567"/>
            <a:ext cx="228600" cy="228600"/>
            <a:chOff x="3619500" y="4324350"/>
            <a:chExt cx="228600" cy="228600"/>
          </a:xfrm>
        </p:grpSpPr>
        <p:sp>
          <p:nvSpPr>
            <p:cNvPr id="20" name="椭圆 19"/>
            <p:cNvSpPr/>
            <p:nvPr/>
          </p:nvSpPr>
          <p:spPr>
            <a:xfrm>
              <a:off x="3667125" y="4371975"/>
              <a:ext cx="133350" cy="133350"/>
            </a:xfrm>
            <a:prstGeom prst="ellipse">
              <a:avLst/>
            </a:prstGeom>
            <a:solidFill>
              <a:srgbClr val="005D9D"/>
            </a:solidFill>
            <a:ln>
              <a:noFill/>
            </a:ln>
            <a:effectLst>
              <a:outerShdw blurRad="50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sp>
          <p:nvSpPr>
            <p:cNvPr id="21" name="椭圆 20"/>
            <p:cNvSpPr/>
            <p:nvPr/>
          </p:nvSpPr>
          <p:spPr>
            <a:xfrm>
              <a:off x="3619500" y="4324350"/>
              <a:ext cx="228600" cy="228600"/>
            </a:xfrm>
            <a:prstGeom prst="ellipse">
              <a:avLst/>
            </a:prstGeom>
            <a:noFill/>
            <a:ln w="3175">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grpSp>
      <p:grpSp>
        <p:nvGrpSpPr>
          <p:cNvPr id="22" name="组合 21"/>
          <p:cNvGrpSpPr/>
          <p:nvPr/>
        </p:nvGrpSpPr>
        <p:grpSpPr>
          <a:xfrm>
            <a:off x="8416474" y="637721"/>
            <a:ext cx="228600" cy="228600"/>
            <a:chOff x="3619500" y="4324350"/>
            <a:chExt cx="228600" cy="228600"/>
          </a:xfrm>
        </p:grpSpPr>
        <p:sp>
          <p:nvSpPr>
            <p:cNvPr id="23" name="椭圆 22"/>
            <p:cNvSpPr/>
            <p:nvPr/>
          </p:nvSpPr>
          <p:spPr>
            <a:xfrm>
              <a:off x="3667125" y="4371975"/>
              <a:ext cx="133350" cy="133350"/>
            </a:xfrm>
            <a:prstGeom prst="ellipse">
              <a:avLst/>
            </a:prstGeom>
            <a:solidFill>
              <a:srgbClr val="005D9D"/>
            </a:solidFill>
            <a:ln>
              <a:noFill/>
            </a:ln>
            <a:effectLst>
              <a:outerShdw blurRad="50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sp>
          <p:nvSpPr>
            <p:cNvPr id="24" name="椭圆 23"/>
            <p:cNvSpPr/>
            <p:nvPr/>
          </p:nvSpPr>
          <p:spPr>
            <a:xfrm>
              <a:off x="3619500" y="4324350"/>
              <a:ext cx="228600" cy="228600"/>
            </a:xfrm>
            <a:prstGeom prst="ellipse">
              <a:avLst/>
            </a:prstGeom>
            <a:noFill/>
            <a:ln w="3175">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rial"/>
                <a:ea typeface="微软雅黑"/>
                <a:cs typeface="+mn-ea"/>
                <a:sym typeface="Arial"/>
              </a:endParaRPr>
            </a:p>
          </p:txBody>
        </p:sp>
      </p:grpSp>
      <p:sp>
        <p:nvSpPr>
          <p:cNvPr id="25" name="文本框 24"/>
          <p:cNvSpPr txBox="1"/>
          <p:nvPr/>
        </p:nvSpPr>
        <p:spPr>
          <a:xfrm>
            <a:off x="1567392" y="659948"/>
            <a:ext cx="755335" cy="707886"/>
          </a:xfrm>
          <a:prstGeom prst="rect">
            <a:avLst/>
          </a:prstGeom>
          <a:noFill/>
        </p:spPr>
        <p:txBody>
          <a:bodyPr wrap="none" rtlCol="0">
            <a:spAutoFit/>
          </a:bodyPr>
          <a:lstStyle/>
          <a:p>
            <a:r>
              <a:rPr lang="en-US" altLang="zh-CN" sz="4000" b="1" dirty="0">
                <a:solidFill>
                  <a:schemeClr val="tx1">
                    <a:lumMod val="65000"/>
                    <a:lumOff val="35000"/>
                  </a:schemeClr>
                </a:solidFill>
                <a:latin typeface="Arial"/>
                <a:ea typeface="微软雅黑"/>
                <a:cs typeface="+mn-ea"/>
                <a:sym typeface="Arial"/>
              </a:rPr>
              <a:t>01</a:t>
            </a:r>
            <a:endParaRPr lang="zh-CN" altLang="en-US" sz="4000" b="1" dirty="0">
              <a:solidFill>
                <a:schemeClr val="tx1">
                  <a:lumMod val="65000"/>
                  <a:lumOff val="35000"/>
                </a:schemeClr>
              </a:solidFill>
              <a:latin typeface="Arial"/>
              <a:ea typeface="微软雅黑"/>
              <a:cs typeface="+mn-ea"/>
              <a:sym typeface="Arial"/>
            </a:endParaRPr>
          </a:p>
        </p:txBody>
      </p:sp>
      <p:sp>
        <p:nvSpPr>
          <p:cNvPr id="27" name="文本框 26"/>
          <p:cNvSpPr txBox="1"/>
          <p:nvPr/>
        </p:nvSpPr>
        <p:spPr>
          <a:xfrm>
            <a:off x="2914999" y="3402439"/>
            <a:ext cx="774571" cy="400110"/>
          </a:xfrm>
          <a:prstGeom prst="rect">
            <a:avLst/>
          </a:prstGeom>
          <a:noFill/>
        </p:spPr>
        <p:txBody>
          <a:bodyPr wrap="none" rtlCol="0">
            <a:spAutoFit/>
          </a:bodyPr>
          <a:lstStyle/>
          <a:p>
            <a:pPr algn="ctr"/>
            <a:r>
              <a:rPr lang="zh-CN" altLang="en-US" sz="2000" b="1" spc="300" dirty="0">
                <a:solidFill>
                  <a:schemeClr val="tx1">
                    <a:lumMod val="65000"/>
                    <a:lumOff val="35000"/>
                  </a:schemeClr>
                </a:solidFill>
                <a:latin typeface="Arial"/>
                <a:ea typeface="微软雅黑"/>
                <a:sym typeface="Arial"/>
              </a:rPr>
              <a:t>原理</a:t>
            </a:r>
          </a:p>
        </p:txBody>
      </p:sp>
      <p:sp>
        <p:nvSpPr>
          <p:cNvPr id="28" name="文本框 27"/>
          <p:cNvSpPr txBox="1"/>
          <p:nvPr/>
        </p:nvSpPr>
        <p:spPr>
          <a:xfrm>
            <a:off x="5861469" y="4383136"/>
            <a:ext cx="774571" cy="400110"/>
          </a:xfrm>
          <a:prstGeom prst="rect">
            <a:avLst/>
          </a:prstGeom>
          <a:noFill/>
        </p:spPr>
        <p:txBody>
          <a:bodyPr wrap="none" rtlCol="0">
            <a:spAutoFit/>
          </a:bodyPr>
          <a:lstStyle/>
          <a:p>
            <a:pPr algn="ctr"/>
            <a:r>
              <a:rPr lang="zh-CN" altLang="en-US" sz="2000" b="1" spc="300" dirty="0">
                <a:solidFill>
                  <a:schemeClr val="tx1">
                    <a:lumMod val="65000"/>
                    <a:lumOff val="35000"/>
                  </a:schemeClr>
                </a:solidFill>
                <a:latin typeface="Arial"/>
                <a:ea typeface="微软雅黑"/>
                <a:sym typeface="Arial"/>
              </a:rPr>
              <a:t>应用</a:t>
            </a:r>
          </a:p>
        </p:txBody>
      </p:sp>
      <p:sp>
        <p:nvSpPr>
          <p:cNvPr id="29" name="文本框 28"/>
          <p:cNvSpPr txBox="1"/>
          <p:nvPr/>
        </p:nvSpPr>
        <p:spPr>
          <a:xfrm>
            <a:off x="8471294" y="3411975"/>
            <a:ext cx="1364476" cy="400110"/>
          </a:xfrm>
          <a:prstGeom prst="rect">
            <a:avLst/>
          </a:prstGeom>
          <a:noFill/>
        </p:spPr>
        <p:txBody>
          <a:bodyPr wrap="none" rtlCol="0">
            <a:spAutoFit/>
          </a:bodyPr>
          <a:lstStyle/>
          <a:p>
            <a:pPr algn="ctr"/>
            <a:r>
              <a:rPr lang="zh-CN" altLang="en-US" sz="2000" b="1" spc="300" dirty="0">
                <a:solidFill>
                  <a:schemeClr val="tx1">
                    <a:lumMod val="65000"/>
                    <a:lumOff val="35000"/>
                  </a:schemeClr>
                </a:solidFill>
                <a:latin typeface="Arial"/>
                <a:ea typeface="微软雅黑"/>
                <a:sym typeface="Arial"/>
              </a:rPr>
              <a:t>研究结论</a:t>
            </a:r>
          </a:p>
        </p:txBody>
      </p:sp>
      <p:sp>
        <p:nvSpPr>
          <p:cNvPr id="30" name="文本框 29"/>
          <p:cNvSpPr txBox="1"/>
          <p:nvPr/>
        </p:nvSpPr>
        <p:spPr>
          <a:xfrm>
            <a:off x="9527177" y="1673211"/>
            <a:ext cx="1954381" cy="400110"/>
          </a:xfrm>
          <a:prstGeom prst="rect">
            <a:avLst/>
          </a:prstGeom>
          <a:noFill/>
        </p:spPr>
        <p:txBody>
          <a:bodyPr wrap="none" rtlCol="0">
            <a:spAutoFit/>
          </a:bodyPr>
          <a:lstStyle/>
          <a:p>
            <a:pPr algn="ctr"/>
            <a:r>
              <a:rPr lang="zh-CN" altLang="en-US" sz="2000" b="1" spc="300" dirty="0">
                <a:solidFill>
                  <a:schemeClr val="tx1">
                    <a:lumMod val="65000"/>
                    <a:lumOff val="35000"/>
                  </a:schemeClr>
                </a:solidFill>
                <a:latin typeface="Arial"/>
                <a:ea typeface="微软雅黑"/>
                <a:sym typeface="Arial"/>
              </a:rPr>
              <a:t>创新点与展望</a:t>
            </a:r>
          </a:p>
        </p:txBody>
      </p:sp>
      <p:sp>
        <p:nvSpPr>
          <p:cNvPr id="31" name="文本框 30"/>
          <p:cNvSpPr txBox="1"/>
          <p:nvPr/>
        </p:nvSpPr>
        <p:spPr>
          <a:xfrm>
            <a:off x="2752203" y="3119657"/>
            <a:ext cx="990977" cy="307777"/>
          </a:xfrm>
          <a:prstGeom prst="rect">
            <a:avLst/>
          </a:prstGeom>
          <a:noFill/>
        </p:spPr>
        <p:txBody>
          <a:bodyPr wrap="none" rtlCol="0">
            <a:spAutoFit/>
          </a:bodyPr>
          <a:lstStyle/>
          <a:p>
            <a:pPr algn="ctr"/>
            <a:r>
              <a:rPr lang="en-US" altLang="zh-CN" sz="1400" b="1" dirty="0">
                <a:solidFill>
                  <a:schemeClr val="tx1">
                    <a:lumMod val="65000"/>
                    <a:lumOff val="35000"/>
                  </a:schemeClr>
                </a:solidFill>
                <a:latin typeface="Arial"/>
                <a:ea typeface="微软雅黑"/>
                <a:sym typeface="Arial"/>
              </a:rPr>
              <a:t> Principle</a:t>
            </a:r>
            <a:endParaRPr lang="zh-CN" altLang="en-US" sz="1400" b="1" dirty="0">
              <a:solidFill>
                <a:schemeClr val="tx1">
                  <a:lumMod val="65000"/>
                  <a:lumOff val="35000"/>
                </a:schemeClr>
              </a:solidFill>
              <a:latin typeface="Arial"/>
              <a:ea typeface="微软雅黑"/>
              <a:sym typeface="Arial"/>
            </a:endParaRPr>
          </a:p>
        </p:txBody>
      </p:sp>
      <p:sp>
        <p:nvSpPr>
          <p:cNvPr id="32" name="文本框 31"/>
          <p:cNvSpPr txBox="1"/>
          <p:nvPr/>
        </p:nvSpPr>
        <p:spPr>
          <a:xfrm>
            <a:off x="5902116" y="4064736"/>
            <a:ext cx="1157689" cy="307777"/>
          </a:xfrm>
          <a:prstGeom prst="rect">
            <a:avLst/>
          </a:prstGeom>
          <a:noFill/>
        </p:spPr>
        <p:txBody>
          <a:bodyPr wrap="none" rtlCol="0">
            <a:spAutoFit/>
          </a:bodyPr>
          <a:lstStyle/>
          <a:p>
            <a:pPr algn="ctr"/>
            <a:r>
              <a:rPr lang="en-US" altLang="zh-CN" sz="1400" b="1" dirty="0">
                <a:solidFill>
                  <a:schemeClr val="tx1">
                    <a:lumMod val="65000"/>
                    <a:lumOff val="35000"/>
                  </a:schemeClr>
                </a:solidFill>
                <a:latin typeface="Arial"/>
                <a:ea typeface="微软雅黑"/>
                <a:sym typeface="Arial"/>
              </a:rPr>
              <a:t>Application</a:t>
            </a:r>
            <a:endParaRPr lang="zh-CN" altLang="en-US" sz="1400" b="1" dirty="0">
              <a:solidFill>
                <a:schemeClr val="tx1">
                  <a:lumMod val="65000"/>
                  <a:lumOff val="35000"/>
                </a:schemeClr>
              </a:solidFill>
              <a:latin typeface="Arial"/>
              <a:ea typeface="微软雅黑"/>
              <a:sym typeface="Arial"/>
            </a:endParaRPr>
          </a:p>
        </p:txBody>
      </p:sp>
      <p:sp>
        <p:nvSpPr>
          <p:cNvPr id="33" name="文本框 32"/>
          <p:cNvSpPr txBox="1"/>
          <p:nvPr/>
        </p:nvSpPr>
        <p:spPr>
          <a:xfrm>
            <a:off x="8472145" y="3145784"/>
            <a:ext cx="1686679" cy="307777"/>
          </a:xfrm>
          <a:prstGeom prst="rect">
            <a:avLst/>
          </a:prstGeom>
          <a:noFill/>
        </p:spPr>
        <p:txBody>
          <a:bodyPr wrap="none" rtlCol="0">
            <a:spAutoFit/>
          </a:bodyPr>
          <a:lstStyle/>
          <a:p>
            <a:pPr algn="ctr"/>
            <a:r>
              <a:rPr lang="en-US" altLang="zh-CN" sz="1400" b="1" dirty="0">
                <a:solidFill>
                  <a:schemeClr val="tx1">
                    <a:lumMod val="65000"/>
                    <a:lumOff val="35000"/>
                  </a:schemeClr>
                </a:solidFill>
                <a:latin typeface="Arial"/>
                <a:ea typeface="微软雅黑"/>
                <a:sym typeface="Arial"/>
              </a:rPr>
              <a:t>Research Results</a:t>
            </a:r>
            <a:endParaRPr lang="zh-CN" altLang="en-US" sz="1400" b="1" dirty="0">
              <a:solidFill>
                <a:schemeClr val="tx1">
                  <a:lumMod val="65000"/>
                  <a:lumOff val="35000"/>
                </a:schemeClr>
              </a:solidFill>
              <a:latin typeface="Arial"/>
              <a:ea typeface="微软雅黑"/>
              <a:sym typeface="Arial"/>
            </a:endParaRPr>
          </a:p>
        </p:txBody>
      </p:sp>
      <p:sp>
        <p:nvSpPr>
          <p:cNvPr id="34" name="文本框 33"/>
          <p:cNvSpPr txBox="1"/>
          <p:nvPr/>
        </p:nvSpPr>
        <p:spPr>
          <a:xfrm>
            <a:off x="9354458" y="1414434"/>
            <a:ext cx="2744662" cy="307777"/>
          </a:xfrm>
          <a:prstGeom prst="rect">
            <a:avLst/>
          </a:prstGeom>
          <a:noFill/>
        </p:spPr>
        <p:txBody>
          <a:bodyPr wrap="none" rtlCol="0">
            <a:spAutoFit/>
          </a:bodyPr>
          <a:lstStyle/>
          <a:p>
            <a:pPr algn="ctr"/>
            <a:r>
              <a:rPr lang="en-US" altLang="zh-CN" sz="1400" b="1" dirty="0">
                <a:solidFill>
                  <a:schemeClr val="tx1">
                    <a:lumMod val="65000"/>
                    <a:lumOff val="35000"/>
                  </a:schemeClr>
                </a:solidFill>
                <a:latin typeface="Arial"/>
                <a:ea typeface="微软雅黑"/>
                <a:sym typeface="Arial"/>
              </a:rPr>
              <a:t>Innovation point and prospect</a:t>
            </a:r>
            <a:endParaRPr lang="zh-CN" altLang="en-US" sz="1400" b="1" dirty="0">
              <a:solidFill>
                <a:schemeClr val="tx1">
                  <a:lumMod val="65000"/>
                  <a:lumOff val="35000"/>
                </a:schemeClr>
              </a:solidFill>
              <a:latin typeface="Arial"/>
              <a:ea typeface="微软雅黑"/>
              <a:sym typeface="Arial"/>
            </a:endParaRPr>
          </a:p>
        </p:txBody>
      </p:sp>
      <p:sp>
        <p:nvSpPr>
          <p:cNvPr id="35" name="文本框 34"/>
          <p:cNvSpPr txBox="1"/>
          <p:nvPr/>
        </p:nvSpPr>
        <p:spPr>
          <a:xfrm>
            <a:off x="1822527" y="1657971"/>
            <a:ext cx="774571" cy="400110"/>
          </a:xfrm>
          <a:prstGeom prst="rect">
            <a:avLst/>
          </a:prstGeom>
          <a:noFill/>
        </p:spPr>
        <p:txBody>
          <a:bodyPr wrap="none" rtlCol="0">
            <a:spAutoFit/>
          </a:bodyPr>
          <a:lstStyle/>
          <a:p>
            <a:pPr algn="ctr"/>
            <a:r>
              <a:rPr lang="zh-CN" altLang="en-US" sz="2000" b="1" spc="300" dirty="0">
                <a:solidFill>
                  <a:schemeClr val="tx1">
                    <a:lumMod val="65000"/>
                    <a:lumOff val="35000"/>
                  </a:schemeClr>
                </a:solidFill>
                <a:latin typeface="Arial"/>
                <a:ea typeface="微软雅黑"/>
                <a:sym typeface="Arial"/>
              </a:rPr>
              <a:t>背景</a:t>
            </a:r>
          </a:p>
        </p:txBody>
      </p:sp>
      <p:sp>
        <p:nvSpPr>
          <p:cNvPr id="36" name="文本框 35"/>
          <p:cNvSpPr txBox="1"/>
          <p:nvPr/>
        </p:nvSpPr>
        <p:spPr>
          <a:xfrm>
            <a:off x="1856479" y="1360218"/>
            <a:ext cx="1378903" cy="338554"/>
          </a:xfrm>
          <a:prstGeom prst="rect">
            <a:avLst/>
          </a:prstGeom>
          <a:noFill/>
        </p:spPr>
        <p:txBody>
          <a:bodyPr wrap="none" rtlCol="0">
            <a:spAutoFit/>
          </a:bodyPr>
          <a:lstStyle/>
          <a:p>
            <a:pPr algn="ctr"/>
            <a:r>
              <a:rPr lang="en-US" altLang="zh-CN" sz="1600" b="1" dirty="0">
                <a:solidFill>
                  <a:schemeClr val="tx1">
                    <a:lumMod val="65000"/>
                    <a:lumOff val="35000"/>
                  </a:schemeClr>
                </a:solidFill>
                <a:latin typeface="Arial"/>
                <a:ea typeface="微软雅黑"/>
                <a:sym typeface="Arial"/>
              </a:rPr>
              <a:t>Background</a:t>
            </a:r>
            <a:endParaRPr lang="zh-CN" altLang="en-US" sz="1600" b="1" dirty="0">
              <a:solidFill>
                <a:schemeClr val="tx1">
                  <a:lumMod val="65000"/>
                  <a:lumOff val="35000"/>
                </a:schemeClr>
              </a:solidFill>
              <a:latin typeface="Arial"/>
              <a:ea typeface="微软雅黑"/>
              <a:sym typeface="Arial"/>
            </a:endParaRPr>
          </a:p>
        </p:txBody>
      </p:sp>
      <p:sp>
        <p:nvSpPr>
          <p:cNvPr id="37" name="Freeform 5"/>
          <p:cNvSpPr>
            <a:spLocks noEditPoints="1"/>
          </p:cNvSpPr>
          <p:nvPr/>
        </p:nvSpPr>
        <p:spPr bwMode="auto">
          <a:xfrm>
            <a:off x="8976360" y="1456612"/>
            <a:ext cx="352772" cy="52085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rgbClr val="005D9D"/>
          </a:solid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grpSp>
        <p:nvGrpSpPr>
          <p:cNvPr id="38" name="组合 211"/>
          <p:cNvGrpSpPr/>
          <p:nvPr/>
        </p:nvGrpSpPr>
        <p:grpSpPr bwMode="auto">
          <a:xfrm>
            <a:off x="2147371" y="3100300"/>
            <a:ext cx="540038" cy="601891"/>
            <a:chOff x="3196143" y="821604"/>
            <a:chExt cx="896937" cy="1000125"/>
          </a:xfrm>
          <a:solidFill>
            <a:srgbClr val="005D9D"/>
          </a:solidFill>
        </p:grpSpPr>
        <p:sp>
          <p:nvSpPr>
            <p:cNvPr id="39" name="Rectangle 22"/>
            <p:cNvSpPr>
              <a:spLocks noChangeArrowheads="1"/>
            </p:cNvSpPr>
            <p:nvPr/>
          </p:nvSpPr>
          <p:spPr bwMode="auto">
            <a:xfrm>
              <a:off x="3544354" y="1170413"/>
              <a:ext cx="451342" cy="4214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40" name="Rectangle 23"/>
            <p:cNvSpPr>
              <a:spLocks noChangeArrowheads="1"/>
            </p:cNvSpPr>
            <p:nvPr/>
          </p:nvSpPr>
          <p:spPr bwMode="auto">
            <a:xfrm>
              <a:off x="3547364" y="1275775"/>
              <a:ext cx="451342" cy="4214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41" name="Freeform 24"/>
            <p:cNvSpPr/>
            <p:nvPr/>
          </p:nvSpPr>
          <p:spPr bwMode="auto">
            <a:xfrm>
              <a:off x="3454086" y="1059032"/>
              <a:ext cx="637897" cy="761611"/>
            </a:xfrm>
            <a:custGeom>
              <a:avLst/>
              <a:gdLst>
                <a:gd name="T0" fmla="*/ 0 w 402"/>
                <a:gd name="T1" fmla="*/ 0 h 480"/>
                <a:gd name="T2" fmla="*/ 0 w 402"/>
                <a:gd name="T3" fmla="*/ 14 h 480"/>
                <a:gd name="T4" fmla="*/ 38 w 402"/>
                <a:gd name="T5" fmla="*/ 106 h 480"/>
                <a:gd name="T6" fmla="*/ 38 w 402"/>
                <a:gd name="T7" fmla="*/ 37 h 480"/>
                <a:gd name="T8" fmla="*/ 365 w 402"/>
                <a:gd name="T9" fmla="*/ 37 h 480"/>
                <a:gd name="T10" fmla="*/ 365 w 402"/>
                <a:gd name="T11" fmla="*/ 442 h 480"/>
                <a:gd name="T12" fmla="*/ 111 w 402"/>
                <a:gd name="T13" fmla="*/ 442 h 480"/>
                <a:gd name="T14" fmla="*/ 111 w 402"/>
                <a:gd name="T15" fmla="*/ 445 h 480"/>
                <a:gd name="T16" fmla="*/ 109 w 402"/>
                <a:gd name="T17" fmla="*/ 442 h 480"/>
                <a:gd name="T18" fmla="*/ 38 w 402"/>
                <a:gd name="T19" fmla="*/ 442 h 480"/>
                <a:gd name="T20" fmla="*/ 38 w 402"/>
                <a:gd name="T21" fmla="*/ 374 h 480"/>
                <a:gd name="T22" fmla="*/ 7 w 402"/>
                <a:gd name="T23" fmla="*/ 345 h 480"/>
                <a:gd name="T24" fmla="*/ 7 w 402"/>
                <a:gd name="T25" fmla="*/ 345 h 480"/>
                <a:gd name="T26" fmla="*/ 5 w 402"/>
                <a:gd name="T27" fmla="*/ 343 h 480"/>
                <a:gd name="T28" fmla="*/ 0 w 402"/>
                <a:gd name="T29" fmla="*/ 338 h 480"/>
                <a:gd name="T30" fmla="*/ 0 w 402"/>
                <a:gd name="T31" fmla="*/ 480 h 480"/>
                <a:gd name="T32" fmla="*/ 402 w 402"/>
                <a:gd name="T33" fmla="*/ 480 h 480"/>
                <a:gd name="T34" fmla="*/ 402 w 402"/>
                <a:gd name="T35" fmla="*/ 0 h 480"/>
                <a:gd name="T36" fmla="*/ 0 w 402"/>
                <a:gd name="T3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480">
                  <a:moveTo>
                    <a:pt x="0" y="0"/>
                  </a:moveTo>
                  <a:lnTo>
                    <a:pt x="0" y="14"/>
                  </a:lnTo>
                  <a:lnTo>
                    <a:pt x="38" y="106"/>
                  </a:lnTo>
                  <a:lnTo>
                    <a:pt x="38" y="37"/>
                  </a:lnTo>
                  <a:lnTo>
                    <a:pt x="365" y="37"/>
                  </a:lnTo>
                  <a:lnTo>
                    <a:pt x="365" y="442"/>
                  </a:lnTo>
                  <a:lnTo>
                    <a:pt x="111" y="442"/>
                  </a:lnTo>
                  <a:lnTo>
                    <a:pt x="111" y="445"/>
                  </a:lnTo>
                  <a:lnTo>
                    <a:pt x="109" y="442"/>
                  </a:lnTo>
                  <a:lnTo>
                    <a:pt x="38" y="442"/>
                  </a:lnTo>
                  <a:lnTo>
                    <a:pt x="38" y="374"/>
                  </a:lnTo>
                  <a:lnTo>
                    <a:pt x="7" y="345"/>
                  </a:lnTo>
                  <a:lnTo>
                    <a:pt x="7" y="345"/>
                  </a:lnTo>
                  <a:lnTo>
                    <a:pt x="5" y="343"/>
                  </a:lnTo>
                  <a:lnTo>
                    <a:pt x="0" y="338"/>
                  </a:lnTo>
                  <a:lnTo>
                    <a:pt x="0" y="480"/>
                  </a:lnTo>
                  <a:lnTo>
                    <a:pt x="402" y="480"/>
                  </a:lnTo>
                  <a:lnTo>
                    <a:pt x="402"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42" name="Freeform 25"/>
            <p:cNvSpPr/>
            <p:nvPr/>
          </p:nvSpPr>
          <p:spPr bwMode="auto">
            <a:xfrm>
              <a:off x="3571436" y="1369094"/>
              <a:ext cx="424260" cy="42145"/>
            </a:xfrm>
            <a:custGeom>
              <a:avLst/>
              <a:gdLst>
                <a:gd name="T0" fmla="*/ 0 w 267"/>
                <a:gd name="T1" fmla="*/ 0 h 26"/>
                <a:gd name="T2" fmla="*/ 11 w 267"/>
                <a:gd name="T3" fmla="*/ 26 h 26"/>
                <a:gd name="T4" fmla="*/ 267 w 267"/>
                <a:gd name="T5" fmla="*/ 26 h 26"/>
                <a:gd name="T6" fmla="*/ 267 w 267"/>
                <a:gd name="T7" fmla="*/ 0 h 26"/>
                <a:gd name="T8" fmla="*/ 0 w 267"/>
                <a:gd name="T9" fmla="*/ 0 h 26"/>
              </a:gdLst>
              <a:ahLst/>
              <a:cxnLst>
                <a:cxn ang="0">
                  <a:pos x="T0" y="T1"/>
                </a:cxn>
                <a:cxn ang="0">
                  <a:pos x="T2" y="T3"/>
                </a:cxn>
                <a:cxn ang="0">
                  <a:pos x="T4" y="T5"/>
                </a:cxn>
                <a:cxn ang="0">
                  <a:pos x="T6" y="T7"/>
                </a:cxn>
                <a:cxn ang="0">
                  <a:pos x="T8" y="T9"/>
                </a:cxn>
              </a:cxnLst>
              <a:rect l="0" t="0" r="r" b="b"/>
              <a:pathLst>
                <a:path w="267" h="26">
                  <a:moveTo>
                    <a:pt x="0" y="0"/>
                  </a:moveTo>
                  <a:lnTo>
                    <a:pt x="11" y="26"/>
                  </a:lnTo>
                  <a:lnTo>
                    <a:pt x="267" y="26"/>
                  </a:lnTo>
                  <a:lnTo>
                    <a:pt x="267"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43" name="Freeform 26"/>
            <p:cNvSpPr/>
            <p:nvPr/>
          </p:nvSpPr>
          <p:spPr bwMode="auto">
            <a:xfrm>
              <a:off x="3616569" y="1474456"/>
              <a:ext cx="385145" cy="42145"/>
            </a:xfrm>
            <a:custGeom>
              <a:avLst/>
              <a:gdLst>
                <a:gd name="T0" fmla="*/ 14 w 244"/>
                <a:gd name="T1" fmla="*/ 26 h 26"/>
                <a:gd name="T2" fmla="*/ 244 w 244"/>
                <a:gd name="T3" fmla="*/ 26 h 26"/>
                <a:gd name="T4" fmla="*/ 244 w 244"/>
                <a:gd name="T5" fmla="*/ 0 h 26"/>
                <a:gd name="T6" fmla="*/ 0 w 244"/>
                <a:gd name="T7" fmla="*/ 0 h 26"/>
                <a:gd name="T8" fmla="*/ 14 w 244"/>
                <a:gd name="T9" fmla="*/ 26 h 26"/>
              </a:gdLst>
              <a:ahLst/>
              <a:cxnLst>
                <a:cxn ang="0">
                  <a:pos x="T0" y="T1"/>
                </a:cxn>
                <a:cxn ang="0">
                  <a:pos x="T2" y="T3"/>
                </a:cxn>
                <a:cxn ang="0">
                  <a:pos x="T4" y="T5"/>
                </a:cxn>
                <a:cxn ang="0">
                  <a:pos x="T6" y="T7"/>
                </a:cxn>
                <a:cxn ang="0">
                  <a:pos x="T8" y="T9"/>
                </a:cxn>
              </a:cxnLst>
              <a:rect l="0" t="0" r="r" b="b"/>
              <a:pathLst>
                <a:path w="244" h="26">
                  <a:moveTo>
                    <a:pt x="14" y="26"/>
                  </a:moveTo>
                  <a:lnTo>
                    <a:pt x="244" y="26"/>
                  </a:lnTo>
                  <a:lnTo>
                    <a:pt x="244" y="0"/>
                  </a:lnTo>
                  <a:lnTo>
                    <a:pt x="0" y="0"/>
                  </a:lnTo>
                  <a:lnTo>
                    <a:pt x="14"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44" name="Freeform 27"/>
            <p:cNvSpPr/>
            <p:nvPr/>
          </p:nvSpPr>
          <p:spPr bwMode="auto">
            <a:xfrm>
              <a:off x="3634623" y="1558745"/>
              <a:ext cx="364083" cy="42145"/>
            </a:xfrm>
            <a:custGeom>
              <a:avLst/>
              <a:gdLst>
                <a:gd name="T0" fmla="*/ 2 w 229"/>
                <a:gd name="T1" fmla="*/ 0 h 26"/>
                <a:gd name="T2" fmla="*/ 0 w 229"/>
                <a:gd name="T3" fmla="*/ 26 h 26"/>
                <a:gd name="T4" fmla="*/ 229 w 229"/>
                <a:gd name="T5" fmla="*/ 26 h 26"/>
                <a:gd name="T6" fmla="*/ 229 w 229"/>
                <a:gd name="T7" fmla="*/ 0 h 26"/>
                <a:gd name="T8" fmla="*/ 2 w 229"/>
                <a:gd name="T9" fmla="*/ 0 h 26"/>
              </a:gdLst>
              <a:ahLst/>
              <a:cxnLst>
                <a:cxn ang="0">
                  <a:pos x="T0" y="T1"/>
                </a:cxn>
                <a:cxn ang="0">
                  <a:pos x="T2" y="T3"/>
                </a:cxn>
                <a:cxn ang="0">
                  <a:pos x="T4" y="T5"/>
                </a:cxn>
                <a:cxn ang="0">
                  <a:pos x="T6" y="T7"/>
                </a:cxn>
                <a:cxn ang="0">
                  <a:pos x="T8" y="T9"/>
                </a:cxn>
              </a:cxnLst>
              <a:rect l="0" t="0" r="r" b="b"/>
              <a:pathLst>
                <a:path w="229" h="26">
                  <a:moveTo>
                    <a:pt x="2" y="0"/>
                  </a:moveTo>
                  <a:lnTo>
                    <a:pt x="0" y="26"/>
                  </a:lnTo>
                  <a:lnTo>
                    <a:pt x="229" y="26"/>
                  </a:lnTo>
                  <a:lnTo>
                    <a:pt x="229" y="0"/>
                  </a:lnTo>
                  <a:lnTo>
                    <a:pt x="2"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45" name="Freeform 28"/>
            <p:cNvSpPr/>
            <p:nvPr/>
          </p:nvSpPr>
          <p:spPr bwMode="auto">
            <a:xfrm>
              <a:off x="3475150" y="1534663"/>
              <a:ext cx="144429" cy="189649"/>
            </a:xfrm>
            <a:custGeom>
              <a:avLst/>
              <a:gdLst>
                <a:gd name="T0" fmla="*/ 86 w 90"/>
                <a:gd name="T1" fmla="*/ 119 h 119"/>
                <a:gd name="T2" fmla="*/ 90 w 90"/>
                <a:gd name="T3" fmla="*/ 0 h 119"/>
                <a:gd name="T4" fmla="*/ 0 w 90"/>
                <a:gd name="T5" fmla="*/ 36 h 119"/>
                <a:gd name="T6" fmla="*/ 86 w 90"/>
                <a:gd name="T7" fmla="*/ 119 h 119"/>
              </a:gdLst>
              <a:ahLst/>
              <a:cxnLst>
                <a:cxn ang="0">
                  <a:pos x="T0" y="T1"/>
                </a:cxn>
                <a:cxn ang="0">
                  <a:pos x="T2" y="T3"/>
                </a:cxn>
                <a:cxn ang="0">
                  <a:pos x="T4" y="T5"/>
                </a:cxn>
                <a:cxn ang="0">
                  <a:pos x="T6" y="T7"/>
                </a:cxn>
              </a:cxnLst>
              <a:rect l="0" t="0" r="r" b="b"/>
              <a:pathLst>
                <a:path w="90" h="119">
                  <a:moveTo>
                    <a:pt x="86" y="119"/>
                  </a:moveTo>
                  <a:lnTo>
                    <a:pt x="90" y="0"/>
                  </a:lnTo>
                  <a:lnTo>
                    <a:pt x="0" y="36"/>
                  </a:lnTo>
                  <a:lnTo>
                    <a:pt x="86" y="119"/>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46" name="Freeform 29"/>
            <p:cNvSpPr/>
            <p:nvPr/>
          </p:nvSpPr>
          <p:spPr bwMode="auto">
            <a:xfrm>
              <a:off x="3195317" y="821215"/>
              <a:ext cx="180537" cy="171589"/>
            </a:xfrm>
            <a:custGeom>
              <a:avLst/>
              <a:gdLst>
                <a:gd name="T0" fmla="*/ 40 w 48"/>
                <a:gd name="T1" fmla="*/ 12 h 46"/>
                <a:gd name="T2" fmla="*/ 20 w 48"/>
                <a:gd name="T3" fmla="*/ 4 h 46"/>
                <a:gd name="T4" fmla="*/ 11 w 48"/>
                <a:gd name="T5" fmla="*/ 7 h 46"/>
                <a:gd name="T6" fmla="*/ 3 w 48"/>
                <a:gd name="T7" fmla="*/ 28 h 46"/>
                <a:gd name="T8" fmla="*/ 10 w 48"/>
                <a:gd name="T9" fmla="*/ 46 h 46"/>
                <a:gd name="T10" fmla="*/ 48 w 48"/>
                <a:gd name="T11" fmla="*/ 31 h 46"/>
                <a:gd name="T12" fmla="*/ 40 w 48"/>
                <a:gd name="T13" fmla="*/ 12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0" y="12"/>
                  </a:moveTo>
                  <a:cubicBezTo>
                    <a:pt x="37" y="4"/>
                    <a:pt x="28" y="0"/>
                    <a:pt x="20" y="4"/>
                  </a:cubicBezTo>
                  <a:cubicBezTo>
                    <a:pt x="11" y="7"/>
                    <a:pt x="11" y="7"/>
                    <a:pt x="11" y="7"/>
                  </a:cubicBezTo>
                  <a:cubicBezTo>
                    <a:pt x="3" y="11"/>
                    <a:pt x="0" y="20"/>
                    <a:pt x="3" y="28"/>
                  </a:cubicBezTo>
                  <a:cubicBezTo>
                    <a:pt x="10" y="46"/>
                    <a:pt x="10" y="46"/>
                    <a:pt x="10" y="46"/>
                  </a:cubicBezTo>
                  <a:cubicBezTo>
                    <a:pt x="48" y="31"/>
                    <a:pt x="48" y="31"/>
                    <a:pt x="48" y="31"/>
                  </a:cubicBezTo>
                  <a:lnTo>
                    <a:pt x="40" y="12"/>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47" name="Freeform 30"/>
            <p:cNvSpPr/>
            <p:nvPr/>
          </p:nvSpPr>
          <p:spPr bwMode="auto">
            <a:xfrm>
              <a:off x="3631615" y="1664106"/>
              <a:ext cx="370099" cy="42145"/>
            </a:xfrm>
            <a:custGeom>
              <a:avLst/>
              <a:gdLst>
                <a:gd name="T0" fmla="*/ 0 w 235"/>
                <a:gd name="T1" fmla="*/ 26 h 26"/>
                <a:gd name="T2" fmla="*/ 235 w 235"/>
                <a:gd name="T3" fmla="*/ 26 h 26"/>
                <a:gd name="T4" fmla="*/ 235 w 235"/>
                <a:gd name="T5" fmla="*/ 0 h 26"/>
                <a:gd name="T6" fmla="*/ 3 w 235"/>
                <a:gd name="T7" fmla="*/ 0 h 26"/>
                <a:gd name="T8" fmla="*/ 0 w 235"/>
                <a:gd name="T9" fmla="*/ 26 h 26"/>
              </a:gdLst>
              <a:ahLst/>
              <a:cxnLst>
                <a:cxn ang="0">
                  <a:pos x="T0" y="T1"/>
                </a:cxn>
                <a:cxn ang="0">
                  <a:pos x="T2" y="T3"/>
                </a:cxn>
                <a:cxn ang="0">
                  <a:pos x="T4" y="T5"/>
                </a:cxn>
                <a:cxn ang="0">
                  <a:pos x="T6" y="T7"/>
                </a:cxn>
                <a:cxn ang="0">
                  <a:pos x="T8" y="T9"/>
                </a:cxn>
              </a:cxnLst>
              <a:rect l="0" t="0" r="r" b="b"/>
              <a:pathLst>
                <a:path w="235" h="26">
                  <a:moveTo>
                    <a:pt x="0" y="26"/>
                  </a:moveTo>
                  <a:lnTo>
                    <a:pt x="235" y="26"/>
                  </a:lnTo>
                  <a:lnTo>
                    <a:pt x="235" y="0"/>
                  </a:lnTo>
                  <a:lnTo>
                    <a:pt x="3" y="0"/>
                  </a:lnTo>
                  <a:lnTo>
                    <a:pt x="0"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48" name="Freeform 31"/>
            <p:cNvSpPr>
              <a:spLocks noEditPoints="1"/>
            </p:cNvSpPr>
            <p:nvPr/>
          </p:nvSpPr>
          <p:spPr bwMode="auto">
            <a:xfrm>
              <a:off x="3240452" y="953669"/>
              <a:ext cx="376117" cy="629158"/>
            </a:xfrm>
            <a:custGeom>
              <a:avLst/>
              <a:gdLst>
                <a:gd name="T0" fmla="*/ 100 w 100"/>
                <a:gd name="T1" fmla="*/ 152 h 168"/>
                <a:gd name="T2" fmla="*/ 38 w 100"/>
                <a:gd name="T3" fmla="*/ 0 h 168"/>
                <a:gd name="T4" fmla="*/ 0 w 100"/>
                <a:gd name="T5" fmla="*/ 15 h 168"/>
                <a:gd name="T6" fmla="*/ 62 w 100"/>
                <a:gd name="T7" fmla="*/ 168 h 168"/>
                <a:gd name="T8" fmla="*/ 100 w 100"/>
                <a:gd name="T9" fmla="*/ 152 h 168"/>
                <a:gd name="T10" fmla="*/ 34 w 100"/>
                <a:gd name="T11" fmla="*/ 6 h 168"/>
                <a:gd name="T12" fmla="*/ 75 w 100"/>
                <a:gd name="T13" fmla="*/ 107 h 168"/>
                <a:gd name="T14" fmla="*/ 73 w 100"/>
                <a:gd name="T15" fmla="*/ 115 h 168"/>
                <a:gd name="T16" fmla="*/ 67 w 100"/>
                <a:gd name="T17" fmla="*/ 111 h 168"/>
                <a:gd name="T18" fmla="*/ 25 w 100"/>
                <a:gd name="T19" fmla="*/ 10 h 168"/>
                <a:gd name="T20" fmla="*/ 34 w 100"/>
                <a:gd name="T21" fmla="*/ 6 h 168"/>
                <a:gd name="T22" fmla="*/ 56 w 100"/>
                <a:gd name="T23" fmla="*/ 122 h 168"/>
                <a:gd name="T24" fmla="*/ 50 w 100"/>
                <a:gd name="T25" fmla="*/ 118 h 168"/>
                <a:gd name="T26" fmla="*/ 9 w 100"/>
                <a:gd name="T27" fmla="*/ 16 h 168"/>
                <a:gd name="T28" fmla="*/ 17 w 100"/>
                <a:gd name="T29" fmla="*/ 13 h 168"/>
                <a:gd name="T30" fmla="*/ 58 w 100"/>
                <a:gd name="T31" fmla="*/ 114 h 168"/>
                <a:gd name="T32" fmla="*/ 56 w 100"/>
                <a:gd name="T33"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68">
                  <a:moveTo>
                    <a:pt x="100" y="152"/>
                  </a:moveTo>
                  <a:cubicBezTo>
                    <a:pt x="38" y="0"/>
                    <a:pt x="38" y="0"/>
                    <a:pt x="38" y="0"/>
                  </a:cubicBezTo>
                  <a:cubicBezTo>
                    <a:pt x="0" y="15"/>
                    <a:pt x="0" y="15"/>
                    <a:pt x="0" y="15"/>
                  </a:cubicBezTo>
                  <a:cubicBezTo>
                    <a:pt x="62" y="168"/>
                    <a:pt x="62" y="168"/>
                    <a:pt x="62" y="168"/>
                  </a:cubicBezTo>
                  <a:lnTo>
                    <a:pt x="100" y="152"/>
                  </a:lnTo>
                  <a:close/>
                  <a:moveTo>
                    <a:pt x="34" y="6"/>
                  </a:moveTo>
                  <a:cubicBezTo>
                    <a:pt x="75" y="107"/>
                    <a:pt x="75" y="107"/>
                    <a:pt x="75" y="107"/>
                  </a:cubicBezTo>
                  <a:cubicBezTo>
                    <a:pt x="76" y="111"/>
                    <a:pt x="76" y="114"/>
                    <a:pt x="73" y="115"/>
                  </a:cubicBezTo>
                  <a:cubicBezTo>
                    <a:pt x="71" y="116"/>
                    <a:pt x="68" y="114"/>
                    <a:pt x="67" y="111"/>
                  </a:cubicBezTo>
                  <a:cubicBezTo>
                    <a:pt x="25" y="10"/>
                    <a:pt x="25" y="10"/>
                    <a:pt x="25" y="10"/>
                  </a:cubicBezTo>
                  <a:lnTo>
                    <a:pt x="34" y="6"/>
                  </a:lnTo>
                  <a:close/>
                  <a:moveTo>
                    <a:pt x="56" y="122"/>
                  </a:moveTo>
                  <a:cubicBezTo>
                    <a:pt x="54" y="123"/>
                    <a:pt x="51" y="121"/>
                    <a:pt x="50" y="118"/>
                  </a:cubicBezTo>
                  <a:cubicBezTo>
                    <a:pt x="9" y="16"/>
                    <a:pt x="9" y="16"/>
                    <a:pt x="9" y="16"/>
                  </a:cubicBezTo>
                  <a:cubicBezTo>
                    <a:pt x="17" y="13"/>
                    <a:pt x="17" y="13"/>
                    <a:pt x="17" y="13"/>
                  </a:cubicBezTo>
                  <a:cubicBezTo>
                    <a:pt x="58" y="114"/>
                    <a:pt x="58" y="114"/>
                    <a:pt x="58" y="114"/>
                  </a:cubicBezTo>
                  <a:cubicBezTo>
                    <a:pt x="60" y="118"/>
                    <a:pt x="59" y="121"/>
                    <a:pt x="56" y="122"/>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grpSp>
      <p:grpSp>
        <p:nvGrpSpPr>
          <p:cNvPr id="49" name="组合 216"/>
          <p:cNvGrpSpPr/>
          <p:nvPr/>
        </p:nvGrpSpPr>
        <p:grpSpPr bwMode="auto">
          <a:xfrm>
            <a:off x="7714848" y="3202224"/>
            <a:ext cx="703576" cy="532401"/>
            <a:chOff x="3192968" y="2571029"/>
            <a:chExt cx="1012825" cy="766763"/>
          </a:xfrm>
          <a:solidFill>
            <a:srgbClr val="005D9D"/>
          </a:solidFill>
        </p:grpSpPr>
        <p:sp>
          <p:nvSpPr>
            <p:cNvPr id="50" name="Freeform 74"/>
            <p:cNvSpPr>
              <a:spLocks noEditPoints="1"/>
            </p:cNvSpPr>
            <p:nvPr/>
          </p:nvSpPr>
          <p:spPr bwMode="auto">
            <a:xfrm>
              <a:off x="3484175" y="3081969"/>
              <a:ext cx="649932" cy="240826"/>
            </a:xfrm>
            <a:custGeom>
              <a:avLst/>
              <a:gdLst>
                <a:gd name="T0" fmla="*/ 0 w 173"/>
                <a:gd name="T1" fmla="*/ 12 h 64"/>
                <a:gd name="T2" fmla="*/ 0 w 173"/>
                <a:gd name="T3" fmla="*/ 52 h 64"/>
                <a:gd name="T4" fmla="*/ 12 w 173"/>
                <a:gd name="T5" fmla="*/ 64 h 64"/>
                <a:gd name="T6" fmla="*/ 173 w 173"/>
                <a:gd name="T7" fmla="*/ 64 h 64"/>
                <a:gd name="T8" fmla="*/ 173 w 173"/>
                <a:gd name="T9" fmla="*/ 54 h 64"/>
                <a:gd name="T10" fmla="*/ 162 w 173"/>
                <a:gd name="T11" fmla="*/ 54 h 64"/>
                <a:gd name="T12" fmla="*/ 159 w 173"/>
                <a:gd name="T13" fmla="*/ 34 h 64"/>
                <a:gd name="T14" fmla="*/ 164 w 173"/>
                <a:gd name="T15" fmla="*/ 10 h 64"/>
                <a:gd name="T16" fmla="*/ 173 w 173"/>
                <a:gd name="T17" fmla="*/ 10 h 64"/>
                <a:gd name="T18" fmla="*/ 173 w 173"/>
                <a:gd name="T19" fmla="*/ 0 h 64"/>
                <a:gd name="T20" fmla="*/ 12 w 173"/>
                <a:gd name="T21" fmla="*/ 0 h 64"/>
                <a:gd name="T22" fmla="*/ 0 w 173"/>
                <a:gd name="T23" fmla="*/ 12 h 64"/>
                <a:gd name="T24" fmla="*/ 150 w 173"/>
                <a:gd name="T25" fmla="*/ 21 h 64"/>
                <a:gd name="T26" fmla="*/ 149 w 173"/>
                <a:gd name="T27" fmla="*/ 30 h 64"/>
                <a:gd name="T28" fmla="*/ 25 w 173"/>
                <a:gd name="T29" fmla="*/ 30 h 64"/>
                <a:gd name="T30" fmla="*/ 25 w 173"/>
                <a:gd name="T31" fmla="*/ 34 h 64"/>
                <a:gd name="T32" fmla="*/ 149 w 173"/>
                <a:gd name="T33" fmla="*/ 34 h 64"/>
                <a:gd name="T34" fmla="*/ 150 w 173"/>
                <a:gd name="T35" fmla="*/ 43 h 64"/>
                <a:gd name="T36" fmla="*/ 26 w 173"/>
                <a:gd name="T37" fmla="*/ 43 h 64"/>
                <a:gd name="T38" fmla="*/ 26 w 173"/>
                <a:gd name="T39" fmla="*/ 47 h 64"/>
                <a:gd name="T40" fmla="*/ 150 w 173"/>
                <a:gd name="T41" fmla="*/ 47 h 64"/>
                <a:gd name="T42" fmla="*/ 152 w 173"/>
                <a:gd name="T43" fmla="*/ 54 h 64"/>
                <a:gd name="T44" fmla="*/ 12 w 173"/>
                <a:gd name="T45" fmla="*/ 54 h 64"/>
                <a:gd name="T46" fmla="*/ 10 w 173"/>
                <a:gd name="T47" fmla="*/ 52 h 64"/>
                <a:gd name="T48" fmla="*/ 10 w 173"/>
                <a:gd name="T49" fmla="*/ 12 h 64"/>
                <a:gd name="T50" fmla="*/ 12 w 173"/>
                <a:gd name="T51" fmla="*/ 10 h 64"/>
                <a:gd name="T52" fmla="*/ 153 w 173"/>
                <a:gd name="T53" fmla="*/ 10 h 64"/>
                <a:gd name="T54" fmla="*/ 151 w 173"/>
                <a:gd name="T55" fmla="*/ 17 h 64"/>
                <a:gd name="T56" fmla="*/ 26 w 173"/>
                <a:gd name="T57" fmla="*/ 17 h 64"/>
                <a:gd name="T58" fmla="*/ 26 w 173"/>
                <a:gd name="T59" fmla="*/ 21 h 64"/>
                <a:gd name="T60" fmla="*/ 150 w 173"/>
                <a:gd name="T61"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64">
                  <a:moveTo>
                    <a:pt x="0" y="12"/>
                  </a:moveTo>
                  <a:cubicBezTo>
                    <a:pt x="0" y="52"/>
                    <a:pt x="0" y="52"/>
                    <a:pt x="0" y="52"/>
                  </a:cubicBezTo>
                  <a:cubicBezTo>
                    <a:pt x="0" y="59"/>
                    <a:pt x="6" y="64"/>
                    <a:pt x="12" y="64"/>
                  </a:cubicBezTo>
                  <a:cubicBezTo>
                    <a:pt x="173" y="64"/>
                    <a:pt x="173" y="64"/>
                    <a:pt x="173" y="64"/>
                  </a:cubicBezTo>
                  <a:cubicBezTo>
                    <a:pt x="173" y="54"/>
                    <a:pt x="173" y="54"/>
                    <a:pt x="173" y="54"/>
                  </a:cubicBezTo>
                  <a:cubicBezTo>
                    <a:pt x="162" y="54"/>
                    <a:pt x="162" y="54"/>
                    <a:pt x="162" y="54"/>
                  </a:cubicBezTo>
                  <a:cubicBezTo>
                    <a:pt x="161" y="50"/>
                    <a:pt x="159" y="43"/>
                    <a:pt x="159" y="34"/>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5"/>
                    <a:pt x="0" y="12"/>
                  </a:cubicBezTo>
                  <a:close/>
                  <a:moveTo>
                    <a:pt x="150" y="21"/>
                  </a:moveTo>
                  <a:cubicBezTo>
                    <a:pt x="150" y="24"/>
                    <a:pt x="149" y="27"/>
                    <a:pt x="149" y="30"/>
                  </a:cubicBezTo>
                  <a:cubicBezTo>
                    <a:pt x="25" y="30"/>
                    <a:pt x="25" y="30"/>
                    <a:pt x="25" y="30"/>
                  </a:cubicBezTo>
                  <a:cubicBezTo>
                    <a:pt x="25" y="34"/>
                    <a:pt x="25" y="34"/>
                    <a:pt x="25" y="34"/>
                  </a:cubicBezTo>
                  <a:cubicBezTo>
                    <a:pt x="149" y="34"/>
                    <a:pt x="149" y="34"/>
                    <a:pt x="149" y="34"/>
                  </a:cubicBezTo>
                  <a:cubicBezTo>
                    <a:pt x="149" y="37"/>
                    <a:pt x="149" y="40"/>
                    <a:pt x="150" y="43"/>
                  </a:cubicBezTo>
                  <a:cubicBezTo>
                    <a:pt x="26" y="43"/>
                    <a:pt x="26" y="43"/>
                    <a:pt x="26" y="43"/>
                  </a:cubicBezTo>
                  <a:cubicBezTo>
                    <a:pt x="26" y="47"/>
                    <a:pt x="26" y="47"/>
                    <a:pt x="26" y="47"/>
                  </a:cubicBezTo>
                  <a:cubicBezTo>
                    <a:pt x="150" y="47"/>
                    <a:pt x="150" y="47"/>
                    <a:pt x="150" y="47"/>
                  </a:cubicBezTo>
                  <a:cubicBezTo>
                    <a:pt x="151" y="50"/>
                    <a:pt x="151" y="52"/>
                    <a:pt x="152" y="54"/>
                  </a:cubicBezTo>
                  <a:cubicBezTo>
                    <a:pt x="12" y="54"/>
                    <a:pt x="12" y="54"/>
                    <a:pt x="12" y="54"/>
                  </a:cubicBezTo>
                  <a:cubicBezTo>
                    <a:pt x="11" y="54"/>
                    <a:pt x="10" y="53"/>
                    <a:pt x="10" y="52"/>
                  </a:cubicBezTo>
                  <a:cubicBezTo>
                    <a:pt x="10" y="12"/>
                    <a:pt x="10" y="12"/>
                    <a:pt x="10" y="12"/>
                  </a:cubicBezTo>
                  <a:cubicBezTo>
                    <a:pt x="10" y="11"/>
                    <a:pt x="11" y="10"/>
                    <a:pt x="12" y="10"/>
                  </a:cubicBezTo>
                  <a:cubicBezTo>
                    <a:pt x="153" y="10"/>
                    <a:pt x="153" y="10"/>
                    <a:pt x="153" y="10"/>
                  </a:cubicBezTo>
                  <a:cubicBezTo>
                    <a:pt x="152" y="12"/>
                    <a:pt x="152" y="14"/>
                    <a:pt x="151" y="17"/>
                  </a:cubicBezTo>
                  <a:cubicBezTo>
                    <a:pt x="26" y="17"/>
                    <a:pt x="26" y="17"/>
                    <a:pt x="26" y="17"/>
                  </a:cubicBezTo>
                  <a:cubicBezTo>
                    <a:pt x="26" y="21"/>
                    <a:pt x="26" y="21"/>
                    <a:pt x="26" y="21"/>
                  </a:cubicBezTo>
                  <a:lnTo>
                    <a:pt x="150" y="21"/>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51" name="Freeform 75"/>
            <p:cNvSpPr>
              <a:spLocks noEditPoints="1"/>
            </p:cNvSpPr>
            <p:nvPr/>
          </p:nvSpPr>
          <p:spPr bwMode="auto">
            <a:xfrm>
              <a:off x="3472139" y="2808028"/>
              <a:ext cx="652942" cy="243837"/>
            </a:xfrm>
            <a:custGeom>
              <a:avLst/>
              <a:gdLst>
                <a:gd name="T0" fmla="*/ 12 w 173"/>
                <a:gd name="T1" fmla="*/ 65 h 65"/>
                <a:gd name="T2" fmla="*/ 173 w 173"/>
                <a:gd name="T3" fmla="*/ 65 h 65"/>
                <a:gd name="T4" fmla="*/ 173 w 173"/>
                <a:gd name="T5" fmla="*/ 55 h 65"/>
                <a:gd name="T6" fmla="*/ 162 w 173"/>
                <a:gd name="T7" fmla="*/ 55 h 65"/>
                <a:gd name="T8" fmla="*/ 159 w 173"/>
                <a:gd name="T9" fmla="*/ 35 h 65"/>
                <a:gd name="T10" fmla="*/ 164 w 173"/>
                <a:gd name="T11" fmla="*/ 10 h 65"/>
                <a:gd name="T12" fmla="*/ 173 w 173"/>
                <a:gd name="T13" fmla="*/ 10 h 65"/>
                <a:gd name="T14" fmla="*/ 173 w 173"/>
                <a:gd name="T15" fmla="*/ 0 h 65"/>
                <a:gd name="T16" fmla="*/ 12 w 173"/>
                <a:gd name="T17" fmla="*/ 0 h 65"/>
                <a:gd name="T18" fmla="*/ 0 w 173"/>
                <a:gd name="T19" fmla="*/ 12 h 65"/>
                <a:gd name="T20" fmla="*/ 0 w 173"/>
                <a:gd name="T21" fmla="*/ 53 h 65"/>
                <a:gd name="T22" fmla="*/ 12 w 173"/>
                <a:gd name="T23" fmla="*/ 65 h 65"/>
                <a:gd name="T24" fmla="*/ 10 w 173"/>
                <a:gd name="T25" fmla="*/ 12 h 65"/>
                <a:gd name="T26" fmla="*/ 12 w 173"/>
                <a:gd name="T27" fmla="*/ 10 h 65"/>
                <a:gd name="T28" fmla="*/ 153 w 173"/>
                <a:gd name="T29" fmla="*/ 10 h 65"/>
                <a:gd name="T30" fmla="*/ 151 w 173"/>
                <a:gd name="T31" fmla="*/ 17 h 65"/>
                <a:gd name="T32" fmla="*/ 26 w 173"/>
                <a:gd name="T33" fmla="*/ 17 h 65"/>
                <a:gd name="T34" fmla="*/ 26 w 173"/>
                <a:gd name="T35" fmla="*/ 22 h 65"/>
                <a:gd name="T36" fmla="*/ 150 w 173"/>
                <a:gd name="T37" fmla="*/ 22 h 65"/>
                <a:gd name="T38" fmla="*/ 149 w 173"/>
                <a:gd name="T39" fmla="*/ 30 h 65"/>
                <a:gd name="T40" fmla="*/ 25 w 173"/>
                <a:gd name="T41" fmla="*/ 30 h 65"/>
                <a:gd name="T42" fmla="*/ 25 w 173"/>
                <a:gd name="T43" fmla="*/ 35 h 65"/>
                <a:gd name="T44" fmla="*/ 149 w 173"/>
                <a:gd name="T45" fmla="*/ 35 h 65"/>
                <a:gd name="T46" fmla="*/ 150 w 173"/>
                <a:gd name="T47" fmla="*/ 43 h 65"/>
                <a:gd name="T48" fmla="*/ 26 w 173"/>
                <a:gd name="T49" fmla="*/ 43 h 65"/>
                <a:gd name="T50" fmla="*/ 26 w 173"/>
                <a:gd name="T51" fmla="*/ 48 h 65"/>
                <a:gd name="T52" fmla="*/ 150 w 173"/>
                <a:gd name="T53" fmla="*/ 48 h 65"/>
                <a:gd name="T54" fmla="*/ 152 w 173"/>
                <a:gd name="T55" fmla="*/ 55 h 65"/>
                <a:gd name="T56" fmla="*/ 12 w 173"/>
                <a:gd name="T57" fmla="*/ 55 h 65"/>
                <a:gd name="T58" fmla="*/ 10 w 173"/>
                <a:gd name="T59" fmla="*/ 53 h 65"/>
                <a:gd name="T60" fmla="*/ 10 w 173"/>
                <a:gd name="T6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65">
                  <a:moveTo>
                    <a:pt x="12" y="65"/>
                  </a:moveTo>
                  <a:cubicBezTo>
                    <a:pt x="173" y="65"/>
                    <a:pt x="173" y="65"/>
                    <a:pt x="173" y="65"/>
                  </a:cubicBezTo>
                  <a:cubicBezTo>
                    <a:pt x="173" y="55"/>
                    <a:pt x="173" y="55"/>
                    <a:pt x="173" y="55"/>
                  </a:cubicBezTo>
                  <a:cubicBezTo>
                    <a:pt x="162" y="55"/>
                    <a:pt x="162" y="55"/>
                    <a:pt x="162" y="55"/>
                  </a:cubicBezTo>
                  <a:cubicBezTo>
                    <a:pt x="161" y="50"/>
                    <a:pt x="159" y="43"/>
                    <a:pt x="159" y="35"/>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6"/>
                    <a:pt x="0" y="12"/>
                  </a:cubicBezTo>
                  <a:cubicBezTo>
                    <a:pt x="0" y="53"/>
                    <a:pt x="0" y="53"/>
                    <a:pt x="0" y="53"/>
                  </a:cubicBezTo>
                  <a:cubicBezTo>
                    <a:pt x="0" y="59"/>
                    <a:pt x="6" y="65"/>
                    <a:pt x="12" y="65"/>
                  </a:cubicBezTo>
                  <a:close/>
                  <a:moveTo>
                    <a:pt x="10" y="12"/>
                  </a:moveTo>
                  <a:cubicBezTo>
                    <a:pt x="10" y="11"/>
                    <a:pt x="11" y="10"/>
                    <a:pt x="12" y="10"/>
                  </a:cubicBezTo>
                  <a:cubicBezTo>
                    <a:pt x="153" y="10"/>
                    <a:pt x="153" y="10"/>
                    <a:pt x="153" y="10"/>
                  </a:cubicBezTo>
                  <a:cubicBezTo>
                    <a:pt x="152" y="13"/>
                    <a:pt x="152" y="15"/>
                    <a:pt x="151" y="17"/>
                  </a:cubicBezTo>
                  <a:cubicBezTo>
                    <a:pt x="26" y="17"/>
                    <a:pt x="26" y="17"/>
                    <a:pt x="26" y="17"/>
                  </a:cubicBezTo>
                  <a:cubicBezTo>
                    <a:pt x="26" y="22"/>
                    <a:pt x="26" y="22"/>
                    <a:pt x="26" y="22"/>
                  </a:cubicBezTo>
                  <a:cubicBezTo>
                    <a:pt x="150" y="22"/>
                    <a:pt x="150" y="22"/>
                    <a:pt x="150" y="22"/>
                  </a:cubicBezTo>
                  <a:cubicBezTo>
                    <a:pt x="150" y="25"/>
                    <a:pt x="149" y="27"/>
                    <a:pt x="149" y="30"/>
                  </a:cubicBezTo>
                  <a:cubicBezTo>
                    <a:pt x="25" y="30"/>
                    <a:pt x="25" y="30"/>
                    <a:pt x="25" y="30"/>
                  </a:cubicBezTo>
                  <a:cubicBezTo>
                    <a:pt x="25" y="35"/>
                    <a:pt x="25" y="35"/>
                    <a:pt x="25" y="35"/>
                  </a:cubicBezTo>
                  <a:cubicBezTo>
                    <a:pt x="149" y="35"/>
                    <a:pt x="149" y="35"/>
                    <a:pt x="149" y="35"/>
                  </a:cubicBezTo>
                  <a:cubicBezTo>
                    <a:pt x="149" y="38"/>
                    <a:pt x="149" y="41"/>
                    <a:pt x="150" y="43"/>
                  </a:cubicBezTo>
                  <a:cubicBezTo>
                    <a:pt x="26" y="43"/>
                    <a:pt x="26" y="43"/>
                    <a:pt x="26" y="43"/>
                  </a:cubicBezTo>
                  <a:cubicBezTo>
                    <a:pt x="26" y="48"/>
                    <a:pt x="26" y="48"/>
                    <a:pt x="26" y="48"/>
                  </a:cubicBezTo>
                  <a:cubicBezTo>
                    <a:pt x="150" y="48"/>
                    <a:pt x="150" y="48"/>
                    <a:pt x="150" y="48"/>
                  </a:cubicBezTo>
                  <a:cubicBezTo>
                    <a:pt x="151" y="50"/>
                    <a:pt x="151" y="53"/>
                    <a:pt x="152" y="55"/>
                  </a:cubicBezTo>
                  <a:cubicBezTo>
                    <a:pt x="12" y="55"/>
                    <a:pt x="12" y="55"/>
                    <a:pt x="12" y="55"/>
                  </a:cubicBezTo>
                  <a:cubicBezTo>
                    <a:pt x="11" y="55"/>
                    <a:pt x="10" y="54"/>
                    <a:pt x="10" y="53"/>
                  </a:cubicBezTo>
                  <a:lnTo>
                    <a:pt x="10" y="12"/>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52" name="Freeform 76"/>
            <p:cNvSpPr>
              <a:spLocks noEditPoints="1"/>
            </p:cNvSpPr>
            <p:nvPr/>
          </p:nvSpPr>
          <p:spPr bwMode="auto">
            <a:xfrm>
              <a:off x="3192308" y="2750833"/>
              <a:ext cx="279831" cy="587012"/>
            </a:xfrm>
            <a:custGeom>
              <a:avLst/>
              <a:gdLst>
                <a:gd name="T0" fmla="*/ 65 w 75"/>
                <a:gd name="T1" fmla="*/ 16 h 156"/>
                <a:gd name="T2" fmla="*/ 48 w 75"/>
                <a:gd name="T3" fmla="*/ 16 h 156"/>
                <a:gd name="T4" fmla="*/ 27 w 75"/>
                <a:gd name="T5" fmla="*/ 9 h 156"/>
                <a:gd name="T6" fmla="*/ 28 w 75"/>
                <a:gd name="T7" fmla="*/ 2 h 156"/>
                <a:gd name="T8" fmla="*/ 19 w 75"/>
                <a:gd name="T9" fmla="*/ 0 h 156"/>
                <a:gd name="T10" fmla="*/ 1 w 75"/>
                <a:gd name="T11" fmla="*/ 139 h 156"/>
                <a:gd name="T12" fmla="*/ 10 w 75"/>
                <a:gd name="T13" fmla="*/ 150 h 156"/>
                <a:gd name="T14" fmla="*/ 45 w 75"/>
                <a:gd name="T15" fmla="*/ 155 h 156"/>
                <a:gd name="T16" fmla="*/ 57 w 75"/>
                <a:gd name="T17" fmla="*/ 146 h 156"/>
                <a:gd name="T18" fmla="*/ 75 w 75"/>
                <a:gd name="T19" fmla="*/ 8 h 156"/>
                <a:gd name="T20" fmla="*/ 67 w 75"/>
                <a:gd name="T21" fmla="*/ 7 h 156"/>
                <a:gd name="T22" fmla="*/ 65 w 75"/>
                <a:gd name="T23" fmla="*/ 16 h 156"/>
                <a:gd name="T24" fmla="*/ 48 w 75"/>
                <a:gd name="T25" fmla="*/ 145 h 156"/>
                <a:gd name="T26" fmla="*/ 46 w 75"/>
                <a:gd name="T27" fmla="*/ 146 h 156"/>
                <a:gd name="T28" fmla="*/ 11 w 75"/>
                <a:gd name="T29" fmla="*/ 142 h 156"/>
                <a:gd name="T30" fmla="*/ 10 w 75"/>
                <a:gd name="T31" fmla="*/ 140 h 156"/>
                <a:gd name="T32" fmla="*/ 26 w 75"/>
                <a:gd name="T33" fmla="*/ 18 h 156"/>
                <a:gd name="T34" fmla="*/ 32 w 75"/>
                <a:gd name="T35" fmla="*/ 21 h 156"/>
                <a:gd name="T36" fmla="*/ 17 w 75"/>
                <a:gd name="T37" fmla="*/ 129 h 156"/>
                <a:gd name="T38" fmla="*/ 21 w 75"/>
                <a:gd name="T39" fmla="*/ 129 h 156"/>
                <a:gd name="T40" fmla="*/ 35 w 75"/>
                <a:gd name="T41" fmla="*/ 22 h 156"/>
                <a:gd name="T42" fmla="*/ 43 w 75"/>
                <a:gd name="T43" fmla="*/ 24 h 156"/>
                <a:gd name="T44" fmla="*/ 28 w 75"/>
                <a:gd name="T45" fmla="*/ 131 h 156"/>
                <a:gd name="T46" fmla="*/ 32 w 75"/>
                <a:gd name="T47" fmla="*/ 131 h 156"/>
                <a:gd name="T48" fmla="*/ 47 w 75"/>
                <a:gd name="T49" fmla="*/ 25 h 156"/>
                <a:gd name="T50" fmla="*/ 54 w 75"/>
                <a:gd name="T51" fmla="*/ 25 h 156"/>
                <a:gd name="T52" fmla="*/ 40 w 75"/>
                <a:gd name="T53" fmla="*/ 132 h 156"/>
                <a:gd name="T54" fmla="*/ 43 w 75"/>
                <a:gd name="T55" fmla="*/ 132 h 156"/>
                <a:gd name="T56" fmla="*/ 58 w 75"/>
                <a:gd name="T57" fmla="*/ 25 h 156"/>
                <a:gd name="T58" fmla="*/ 64 w 75"/>
                <a:gd name="T59" fmla="*/ 25 h 156"/>
                <a:gd name="T60" fmla="*/ 48 w 75"/>
                <a:gd name="T61" fmla="*/ 14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56">
                  <a:moveTo>
                    <a:pt x="65" y="16"/>
                  </a:moveTo>
                  <a:cubicBezTo>
                    <a:pt x="61" y="17"/>
                    <a:pt x="55" y="17"/>
                    <a:pt x="48" y="16"/>
                  </a:cubicBezTo>
                  <a:cubicBezTo>
                    <a:pt x="38" y="15"/>
                    <a:pt x="31" y="11"/>
                    <a:pt x="27" y="9"/>
                  </a:cubicBezTo>
                  <a:cubicBezTo>
                    <a:pt x="28" y="2"/>
                    <a:pt x="28" y="2"/>
                    <a:pt x="28" y="2"/>
                  </a:cubicBezTo>
                  <a:cubicBezTo>
                    <a:pt x="19" y="0"/>
                    <a:pt x="19" y="0"/>
                    <a:pt x="19" y="0"/>
                  </a:cubicBezTo>
                  <a:cubicBezTo>
                    <a:pt x="1" y="139"/>
                    <a:pt x="1" y="139"/>
                    <a:pt x="1" y="139"/>
                  </a:cubicBezTo>
                  <a:cubicBezTo>
                    <a:pt x="0" y="144"/>
                    <a:pt x="4" y="150"/>
                    <a:pt x="10" y="150"/>
                  </a:cubicBezTo>
                  <a:cubicBezTo>
                    <a:pt x="45" y="155"/>
                    <a:pt x="45" y="155"/>
                    <a:pt x="45" y="155"/>
                  </a:cubicBezTo>
                  <a:cubicBezTo>
                    <a:pt x="51" y="156"/>
                    <a:pt x="56" y="152"/>
                    <a:pt x="57" y="146"/>
                  </a:cubicBezTo>
                  <a:cubicBezTo>
                    <a:pt x="75" y="8"/>
                    <a:pt x="75" y="8"/>
                    <a:pt x="75" y="8"/>
                  </a:cubicBezTo>
                  <a:cubicBezTo>
                    <a:pt x="67" y="7"/>
                    <a:pt x="67" y="7"/>
                    <a:pt x="67" y="7"/>
                  </a:cubicBezTo>
                  <a:lnTo>
                    <a:pt x="65" y="16"/>
                  </a:lnTo>
                  <a:close/>
                  <a:moveTo>
                    <a:pt x="48" y="145"/>
                  </a:moveTo>
                  <a:cubicBezTo>
                    <a:pt x="48" y="146"/>
                    <a:pt x="47" y="147"/>
                    <a:pt x="46" y="146"/>
                  </a:cubicBezTo>
                  <a:cubicBezTo>
                    <a:pt x="11" y="142"/>
                    <a:pt x="11" y="142"/>
                    <a:pt x="11" y="142"/>
                  </a:cubicBezTo>
                  <a:cubicBezTo>
                    <a:pt x="10" y="142"/>
                    <a:pt x="10" y="141"/>
                    <a:pt x="10" y="140"/>
                  </a:cubicBezTo>
                  <a:cubicBezTo>
                    <a:pt x="26" y="18"/>
                    <a:pt x="26" y="18"/>
                    <a:pt x="26" y="18"/>
                  </a:cubicBezTo>
                  <a:cubicBezTo>
                    <a:pt x="28" y="19"/>
                    <a:pt x="30" y="20"/>
                    <a:pt x="32" y="21"/>
                  </a:cubicBezTo>
                  <a:cubicBezTo>
                    <a:pt x="17" y="129"/>
                    <a:pt x="17" y="129"/>
                    <a:pt x="17" y="129"/>
                  </a:cubicBezTo>
                  <a:cubicBezTo>
                    <a:pt x="21" y="129"/>
                    <a:pt x="21" y="129"/>
                    <a:pt x="21" y="129"/>
                  </a:cubicBezTo>
                  <a:cubicBezTo>
                    <a:pt x="35" y="22"/>
                    <a:pt x="35" y="22"/>
                    <a:pt x="35" y="22"/>
                  </a:cubicBezTo>
                  <a:cubicBezTo>
                    <a:pt x="38" y="23"/>
                    <a:pt x="40" y="23"/>
                    <a:pt x="43" y="24"/>
                  </a:cubicBezTo>
                  <a:cubicBezTo>
                    <a:pt x="28" y="131"/>
                    <a:pt x="28" y="131"/>
                    <a:pt x="28" y="131"/>
                  </a:cubicBezTo>
                  <a:cubicBezTo>
                    <a:pt x="32" y="131"/>
                    <a:pt x="32" y="131"/>
                    <a:pt x="32" y="131"/>
                  </a:cubicBezTo>
                  <a:cubicBezTo>
                    <a:pt x="47" y="25"/>
                    <a:pt x="47" y="25"/>
                    <a:pt x="47" y="25"/>
                  </a:cubicBezTo>
                  <a:cubicBezTo>
                    <a:pt x="49" y="25"/>
                    <a:pt x="51" y="25"/>
                    <a:pt x="54" y="25"/>
                  </a:cubicBezTo>
                  <a:cubicBezTo>
                    <a:pt x="40" y="132"/>
                    <a:pt x="40" y="132"/>
                    <a:pt x="40" y="132"/>
                  </a:cubicBezTo>
                  <a:cubicBezTo>
                    <a:pt x="43" y="132"/>
                    <a:pt x="43" y="132"/>
                    <a:pt x="43" y="132"/>
                  </a:cubicBezTo>
                  <a:cubicBezTo>
                    <a:pt x="58" y="25"/>
                    <a:pt x="58" y="25"/>
                    <a:pt x="58" y="25"/>
                  </a:cubicBezTo>
                  <a:cubicBezTo>
                    <a:pt x="60" y="25"/>
                    <a:pt x="62" y="25"/>
                    <a:pt x="64" y="25"/>
                  </a:cubicBezTo>
                  <a:lnTo>
                    <a:pt x="48" y="145"/>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53" name="Rectangle 77"/>
            <p:cNvSpPr>
              <a:spLocks noChangeArrowheads="1"/>
            </p:cNvSpPr>
            <p:nvPr/>
          </p:nvSpPr>
          <p:spPr bwMode="auto">
            <a:xfrm>
              <a:off x="3664712" y="2570214"/>
              <a:ext cx="541610" cy="4214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54" name="Freeform 78"/>
            <p:cNvSpPr/>
            <p:nvPr/>
          </p:nvSpPr>
          <p:spPr bwMode="auto">
            <a:xfrm>
              <a:off x="4146143" y="2621388"/>
              <a:ext cx="57171" cy="219755"/>
            </a:xfrm>
            <a:custGeom>
              <a:avLst/>
              <a:gdLst>
                <a:gd name="T0" fmla="*/ 10 w 15"/>
                <a:gd name="T1" fmla="*/ 0 h 58"/>
                <a:gd name="T2" fmla="*/ 5 w 15"/>
                <a:gd name="T3" fmla="*/ 0 h 58"/>
                <a:gd name="T4" fmla="*/ 5 w 15"/>
                <a:gd name="T5" fmla="*/ 38 h 58"/>
                <a:gd name="T6" fmla="*/ 0 w 15"/>
                <a:gd name="T7" fmla="*/ 50 h 58"/>
                <a:gd name="T8" fmla="*/ 7 w 15"/>
                <a:gd name="T9" fmla="*/ 58 h 58"/>
                <a:gd name="T10" fmla="*/ 15 w 15"/>
                <a:gd name="T11" fmla="*/ 50 h 58"/>
                <a:gd name="T12" fmla="*/ 10 w 15"/>
                <a:gd name="T13" fmla="*/ 38 h 58"/>
                <a:gd name="T14" fmla="*/ 10 w 15"/>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8">
                  <a:moveTo>
                    <a:pt x="10" y="0"/>
                  </a:moveTo>
                  <a:cubicBezTo>
                    <a:pt x="5" y="0"/>
                    <a:pt x="5" y="0"/>
                    <a:pt x="5" y="0"/>
                  </a:cubicBezTo>
                  <a:cubicBezTo>
                    <a:pt x="5" y="38"/>
                    <a:pt x="5" y="38"/>
                    <a:pt x="5" y="38"/>
                  </a:cubicBezTo>
                  <a:cubicBezTo>
                    <a:pt x="2" y="41"/>
                    <a:pt x="0" y="47"/>
                    <a:pt x="0" y="50"/>
                  </a:cubicBezTo>
                  <a:cubicBezTo>
                    <a:pt x="0" y="54"/>
                    <a:pt x="3" y="58"/>
                    <a:pt x="7" y="58"/>
                  </a:cubicBezTo>
                  <a:cubicBezTo>
                    <a:pt x="11" y="58"/>
                    <a:pt x="15" y="54"/>
                    <a:pt x="15" y="50"/>
                  </a:cubicBezTo>
                  <a:cubicBezTo>
                    <a:pt x="15" y="47"/>
                    <a:pt x="13" y="41"/>
                    <a:pt x="10" y="38"/>
                  </a:cubicBezTo>
                  <a:lnTo>
                    <a:pt x="1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55" name="Rectangle 79"/>
            <p:cNvSpPr>
              <a:spLocks noChangeArrowheads="1"/>
            </p:cNvSpPr>
            <p:nvPr/>
          </p:nvSpPr>
          <p:spPr bwMode="auto">
            <a:xfrm>
              <a:off x="3721883" y="2630420"/>
              <a:ext cx="418242" cy="159546"/>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grpSp>
      <p:grpSp>
        <p:nvGrpSpPr>
          <p:cNvPr id="56" name="组合 221"/>
          <p:cNvGrpSpPr/>
          <p:nvPr/>
        </p:nvGrpSpPr>
        <p:grpSpPr bwMode="auto">
          <a:xfrm>
            <a:off x="1026063" y="1456612"/>
            <a:ext cx="757687" cy="497394"/>
            <a:chOff x="165605" y="4160117"/>
            <a:chExt cx="962026" cy="631825"/>
          </a:xfrm>
          <a:solidFill>
            <a:srgbClr val="005D9D"/>
          </a:solidFill>
        </p:grpSpPr>
        <p:sp>
          <p:nvSpPr>
            <p:cNvPr id="57" name="Freeform 113"/>
            <p:cNvSpPr/>
            <p:nvPr/>
          </p:nvSpPr>
          <p:spPr bwMode="auto">
            <a:xfrm>
              <a:off x="171329" y="4674430"/>
              <a:ext cx="956844" cy="117404"/>
            </a:xfrm>
            <a:custGeom>
              <a:avLst/>
              <a:gdLst>
                <a:gd name="T0" fmla="*/ 145 w 255"/>
                <a:gd name="T1" fmla="*/ 26 h 31"/>
                <a:gd name="T2" fmla="*/ 145 w 255"/>
                <a:gd name="T3" fmla="*/ 22 h 31"/>
                <a:gd name="T4" fmla="*/ 253 w 255"/>
                <a:gd name="T5" fmla="*/ 22 h 31"/>
                <a:gd name="T6" fmla="*/ 251 w 255"/>
                <a:gd name="T7" fmla="*/ 17 h 31"/>
                <a:gd name="T8" fmla="*/ 157 w 255"/>
                <a:gd name="T9" fmla="*/ 17 h 31"/>
                <a:gd name="T10" fmla="*/ 157 w 255"/>
                <a:gd name="T11" fmla="*/ 12 h 31"/>
                <a:gd name="T12" fmla="*/ 248 w 255"/>
                <a:gd name="T13" fmla="*/ 12 h 31"/>
                <a:gd name="T14" fmla="*/ 193 w 255"/>
                <a:gd name="T15" fmla="*/ 2 h 31"/>
                <a:gd name="T16" fmla="*/ 136 w 255"/>
                <a:gd name="T17" fmla="*/ 13 h 31"/>
                <a:gd name="T18" fmla="*/ 136 w 255"/>
                <a:gd name="T19" fmla="*/ 17 h 31"/>
                <a:gd name="T20" fmla="*/ 127 w 255"/>
                <a:gd name="T21" fmla="*/ 17 h 31"/>
                <a:gd name="T22" fmla="*/ 119 w 255"/>
                <a:gd name="T23" fmla="*/ 17 h 31"/>
                <a:gd name="T24" fmla="*/ 119 w 255"/>
                <a:gd name="T25" fmla="*/ 14 h 31"/>
                <a:gd name="T26" fmla="*/ 61 w 255"/>
                <a:gd name="T27" fmla="*/ 0 h 31"/>
                <a:gd name="T28" fmla="*/ 6 w 255"/>
                <a:gd name="T29" fmla="*/ 10 h 31"/>
                <a:gd name="T30" fmla="*/ 97 w 255"/>
                <a:gd name="T31" fmla="*/ 10 h 31"/>
                <a:gd name="T32" fmla="*/ 97 w 255"/>
                <a:gd name="T33" fmla="*/ 14 h 31"/>
                <a:gd name="T34" fmla="*/ 2 w 255"/>
                <a:gd name="T35" fmla="*/ 14 h 31"/>
                <a:gd name="T36" fmla="*/ 2 w 255"/>
                <a:gd name="T37" fmla="*/ 19 h 31"/>
                <a:gd name="T38" fmla="*/ 109 w 255"/>
                <a:gd name="T39" fmla="*/ 19 h 31"/>
                <a:gd name="T40" fmla="*/ 109 w 255"/>
                <a:gd name="T41" fmla="*/ 24 h 31"/>
                <a:gd name="T42" fmla="*/ 1 w 255"/>
                <a:gd name="T43" fmla="*/ 24 h 31"/>
                <a:gd name="T44" fmla="*/ 0 w 255"/>
                <a:gd name="T45" fmla="*/ 31 h 31"/>
                <a:gd name="T46" fmla="*/ 255 w 255"/>
                <a:gd name="T47" fmla="*/ 31 h 31"/>
                <a:gd name="T48" fmla="*/ 254 w 255"/>
                <a:gd name="T49" fmla="*/ 26 h 31"/>
                <a:gd name="T50" fmla="*/ 145 w 255"/>
                <a:gd name="T5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5" h="31">
                  <a:moveTo>
                    <a:pt x="145" y="26"/>
                  </a:moveTo>
                  <a:cubicBezTo>
                    <a:pt x="145" y="22"/>
                    <a:pt x="145" y="22"/>
                    <a:pt x="145" y="22"/>
                  </a:cubicBezTo>
                  <a:cubicBezTo>
                    <a:pt x="253" y="22"/>
                    <a:pt x="253" y="22"/>
                    <a:pt x="253" y="22"/>
                  </a:cubicBezTo>
                  <a:cubicBezTo>
                    <a:pt x="251" y="17"/>
                    <a:pt x="251" y="17"/>
                    <a:pt x="251" y="17"/>
                  </a:cubicBezTo>
                  <a:cubicBezTo>
                    <a:pt x="157" y="17"/>
                    <a:pt x="157" y="17"/>
                    <a:pt x="157" y="17"/>
                  </a:cubicBezTo>
                  <a:cubicBezTo>
                    <a:pt x="157" y="12"/>
                    <a:pt x="157" y="12"/>
                    <a:pt x="157" y="12"/>
                  </a:cubicBezTo>
                  <a:cubicBezTo>
                    <a:pt x="248" y="12"/>
                    <a:pt x="248" y="12"/>
                    <a:pt x="248" y="12"/>
                  </a:cubicBezTo>
                  <a:cubicBezTo>
                    <a:pt x="242" y="8"/>
                    <a:pt x="223" y="2"/>
                    <a:pt x="193" y="2"/>
                  </a:cubicBezTo>
                  <a:cubicBezTo>
                    <a:pt x="163" y="2"/>
                    <a:pt x="142" y="8"/>
                    <a:pt x="136" y="13"/>
                  </a:cubicBezTo>
                  <a:cubicBezTo>
                    <a:pt x="136" y="17"/>
                    <a:pt x="136" y="17"/>
                    <a:pt x="136" y="17"/>
                  </a:cubicBezTo>
                  <a:cubicBezTo>
                    <a:pt x="127" y="17"/>
                    <a:pt x="127" y="17"/>
                    <a:pt x="127" y="17"/>
                  </a:cubicBezTo>
                  <a:cubicBezTo>
                    <a:pt x="119" y="17"/>
                    <a:pt x="119" y="17"/>
                    <a:pt x="119" y="17"/>
                  </a:cubicBezTo>
                  <a:cubicBezTo>
                    <a:pt x="119" y="14"/>
                    <a:pt x="119" y="14"/>
                    <a:pt x="119" y="14"/>
                  </a:cubicBezTo>
                  <a:cubicBezTo>
                    <a:pt x="119" y="9"/>
                    <a:pt x="99" y="0"/>
                    <a:pt x="61" y="0"/>
                  </a:cubicBezTo>
                  <a:cubicBezTo>
                    <a:pt x="33" y="0"/>
                    <a:pt x="14" y="5"/>
                    <a:pt x="6" y="10"/>
                  </a:cubicBezTo>
                  <a:cubicBezTo>
                    <a:pt x="97" y="10"/>
                    <a:pt x="97" y="10"/>
                    <a:pt x="97" y="10"/>
                  </a:cubicBezTo>
                  <a:cubicBezTo>
                    <a:pt x="97" y="14"/>
                    <a:pt x="97" y="14"/>
                    <a:pt x="97" y="14"/>
                  </a:cubicBezTo>
                  <a:cubicBezTo>
                    <a:pt x="2" y="14"/>
                    <a:pt x="2" y="14"/>
                    <a:pt x="2" y="14"/>
                  </a:cubicBezTo>
                  <a:cubicBezTo>
                    <a:pt x="2" y="19"/>
                    <a:pt x="2" y="19"/>
                    <a:pt x="2" y="19"/>
                  </a:cubicBezTo>
                  <a:cubicBezTo>
                    <a:pt x="109" y="19"/>
                    <a:pt x="109" y="19"/>
                    <a:pt x="109" y="19"/>
                  </a:cubicBezTo>
                  <a:cubicBezTo>
                    <a:pt x="109" y="24"/>
                    <a:pt x="109" y="24"/>
                    <a:pt x="109" y="24"/>
                  </a:cubicBezTo>
                  <a:cubicBezTo>
                    <a:pt x="1" y="24"/>
                    <a:pt x="1" y="24"/>
                    <a:pt x="1" y="24"/>
                  </a:cubicBezTo>
                  <a:cubicBezTo>
                    <a:pt x="0" y="31"/>
                    <a:pt x="0" y="31"/>
                    <a:pt x="0" y="31"/>
                  </a:cubicBezTo>
                  <a:cubicBezTo>
                    <a:pt x="255" y="31"/>
                    <a:pt x="255" y="31"/>
                    <a:pt x="255" y="31"/>
                  </a:cubicBezTo>
                  <a:cubicBezTo>
                    <a:pt x="254" y="26"/>
                    <a:pt x="254" y="26"/>
                    <a:pt x="254" y="26"/>
                  </a:cubicBezTo>
                  <a:lnTo>
                    <a:pt x="145"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58" name="Freeform 114"/>
            <p:cNvSpPr>
              <a:spLocks noEditPoints="1"/>
            </p:cNvSpPr>
            <p:nvPr/>
          </p:nvSpPr>
          <p:spPr bwMode="auto">
            <a:xfrm>
              <a:off x="165311" y="4159666"/>
              <a:ext cx="466385" cy="568950"/>
            </a:xfrm>
            <a:custGeom>
              <a:avLst/>
              <a:gdLst>
                <a:gd name="T0" fmla="*/ 62 w 124"/>
                <a:gd name="T1" fmla="*/ 134 h 151"/>
                <a:gd name="T2" fmla="*/ 124 w 124"/>
                <a:gd name="T3" fmla="*/ 151 h 151"/>
                <a:gd name="T4" fmla="*/ 124 w 124"/>
                <a:gd name="T5" fmla="*/ 151 h 151"/>
                <a:gd name="T6" fmla="*/ 124 w 124"/>
                <a:gd name="T7" fmla="*/ 17 h 151"/>
                <a:gd name="T8" fmla="*/ 124 w 124"/>
                <a:gd name="T9" fmla="*/ 17 h 151"/>
                <a:gd name="T10" fmla="*/ 62 w 124"/>
                <a:gd name="T11" fmla="*/ 0 h 151"/>
                <a:gd name="T12" fmla="*/ 1 w 124"/>
                <a:gd name="T13" fmla="*/ 17 h 151"/>
                <a:gd name="T14" fmla="*/ 0 w 124"/>
                <a:gd name="T15" fmla="*/ 17 h 151"/>
                <a:gd name="T16" fmla="*/ 0 w 124"/>
                <a:gd name="T17" fmla="*/ 149 h 151"/>
                <a:gd name="T18" fmla="*/ 62 w 124"/>
                <a:gd name="T19" fmla="*/ 134 h 151"/>
                <a:gd name="T20" fmla="*/ 111 w 124"/>
                <a:gd name="T21" fmla="*/ 75 h 151"/>
                <a:gd name="T22" fmla="*/ 61 w 124"/>
                <a:gd name="T23" fmla="*/ 67 h 151"/>
                <a:gd name="T24" fmla="*/ 12 w 124"/>
                <a:gd name="T25" fmla="*/ 75 h 151"/>
                <a:gd name="T26" fmla="*/ 12 w 124"/>
                <a:gd name="T27" fmla="*/ 69 h 151"/>
                <a:gd name="T28" fmla="*/ 61 w 124"/>
                <a:gd name="T29" fmla="*/ 61 h 151"/>
                <a:gd name="T30" fmla="*/ 111 w 124"/>
                <a:gd name="T31" fmla="*/ 69 h 151"/>
                <a:gd name="T32" fmla="*/ 111 w 124"/>
                <a:gd name="T33" fmla="*/ 75 h 151"/>
                <a:gd name="T34" fmla="*/ 12 w 124"/>
                <a:gd name="T35" fmla="*/ 31 h 151"/>
                <a:gd name="T36" fmla="*/ 61 w 124"/>
                <a:gd name="T37" fmla="*/ 23 h 151"/>
                <a:gd name="T38" fmla="*/ 111 w 124"/>
                <a:gd name="T39" fmla="*/ 31 h 151"/>
                <a:gd name="T40" fmla="*/ 111 w 124"/>
                <a:gd name="T41" fmla="*/ 37 h 151"/>
                <a:gd name="T42" fmla="*/ 61 w 124"/>
                <a:gd name="T43" fmla="*/ 29 h 151"/>
                <a:gd name="T44" fmla="*/ 12 w 124"/>
                <a:gd name="T45" fmla="*/ 37 h 151"/>
                <a:gd name="T46" fmla="*/ 12 w 124"/>
                <a:gd name="T47" fmla="*/ 31 h 151"/>
                <a:gd name="T48" fmla="*/ 12 w 124"/>
                <a:gd name="T49" fmla="*/ 50 h 151"/>
                <a:gd name="T50" fmla="*/ 61 w 124"/>
                <a:gd name="T51" fmla="*/ 43 h 151"/>
                <a:gd name="T52" fmla="*/ 111 w 124"/>
                <a:gd name="T53" fmla="*/ 50 h 151"/>
                <a:gd name="T54" fmla="*/ 111 w 124"/>
                <a:gd name="T55" fmla="*/ 56 h 151"/>
                <a:gd name="T56" fmla="*/ 61 w 124"/>
                <a:gd name="T57" fmla="*/ 49 h 151"/>
                <a:gd name="T58" fmla="*/ 12 w 124"/>
                <a:gd name="T59" fmla="*/ 56 h 151"/>
                <a:gd name="T60" fmla="*/ 12 w 124"/>
                <a:gd name="T61" fmla="*/ 50 h 151"/>
                <a:gd name="T62" fmla="*/ 12 w 124"/>
                <a:gd name="T63" fmla="*/ 88 h 151"/>
                <a:gd name="T64" fmla="*/ 61 w 124"/>
                <a:gd name="T65" fmla="*/ 80 h 151"/>
                <a:gd name="T66" fmla="*/ 111 w 124"/>
                <a:gd name="T67" fmla="*/ 88 h 151"/>
                <a:gd name="T68" fmla="*/ 111 w 124"/>
                <a:gd name="T69" fmla="*/ 94 h 151"/>
                <a:gd name="T70" fmla="*/ 61 w 124"/>
                <a:gd name="T71" fmla="*/ 87 h 151"/>
                <a:gd name="T72" fmla="*/ 12 w 124"/>
                <a:gd name="T73" fmla="*/ 94 h 151"/>
                <a:gd name="T74" fmla="*/ 12 w 124"/>
                <a:gd name="T75" fmla="*/ 8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51">
                  <a:moveTo>
                    <a:pt x="62" y="134"/>
                  </a:moveTo>
                  <a:cubicBezTo>
                    <a:pt x="96" y="134"/>
                    <a:pt x="124" y="141"/>
                    <a:pt x="124" y="151"/>
                  </a:cubicBezTo>
                  <a:cubicBezTo>
                    <a:pt x="124" y="151"/>
                    <a:pt x="124" y="151"/>
                    <a:pt x="124" y="151"/>
                  </a:cubicBezTo>
                  <a:cubicBezTo>
                    <a:pt x="124" y="17"/>
                    <a:pt x="124" y="17"/>
                    <a:pt x="124" y="17"/>
                  </a:cubicBezTo>
                  <a:cubicBezTo>
                    <a:pt x="124" y="17"/>
                    <a:pt x="124" y="17"/>
                    <a:pt x="124" y="17"/>
                  </a:cubicBezTo>
                  <a:cubicBezTo>
                    <a:pt x="122" y="8"/>
                    <a:pt x="95" y="0"/>
                    <a:pt x="62" y="0"/>
                  </a:cubicBezTo>
                  <a:cubicBezTo>
                    <a:pt x="29" y="0"/>
                    <a:pt x="2" y="8"/>
                    <a:pt x="1" y="17"/>
                  </a:cubicBezTo>
                  <a:cubicBezTo>
                    <a:pt x="0" y="17"/>
                    <a:pt x="0" y="17"/>
                    <a:pt x="0" y="17"/>
                  </a:cubicBezTo>
                  <a:cubicBezTo>
                    <a:pt x="0" y="149"/>
                    <a:pt x="0" y="149"/>
                    <a:pt x="0" y="149"/>
                  </a:cubicBezTo>
                  <a:cubicBezTo>
                    <a:pt x="4" y="140"/>
                    <a:pt x="30" y="134"/>
                    <a:pt x="62" y="134"/>
                  </a:cubicBezTo>
                  <a:close/>
                  <a:moveTo>
                    <a:pt x="111" y="75"/>
                  </a:moveTo>
                  <a:cubicBezTo>
                    <a:pt x="103" y="71"/>
                    <a:pt x="86" y="67"/>
                    <a:pt x="61" y="67"/>
                  </a:cubicBezTo>
                  <a:cubicBezTo>
                    <a:pt x="37" y="67"/>
                    <a:pt x="20" y="71"/>
                    <a:pt x="12" y="75"/>
                  </a:cubicBezTo>
                  <a:cubicBezTo>
                    <a:pt x="12" y="69"/>
                    <a:pt x="12" y="69"/>
                    <a:pt x="12" y="69"/>
                  </a:cubicBezTo>
                  <a:cubicBezTo>
                    <a:pt x="17" y="66"/>
                    <a:pt x="35" y="61"/>
                    <a:pt x="61" y="61"/>
                  </a:cubicBezTo>
                  <a:cubicBezTo>
                    <a:pt x="88" y="61"/>
                    <a:pt x="105" y="66"/>
                    <a:pt x="111" y="69"/>
                  </a:cubicBezTo>
                  <a:lnTo>
                    <a:pt x="111" y="75"/>
                  </a:lnTo>
                  <a:close/>
                  <a:moveTo>
                    <a:pt x="12" y="31"/>
                  </a:moveTo>
                  <a:cubicBezTo>
                    <a:pt x="17" y="28"/>
                    <a:pt x="35" y="23"/>
                    <a:pt x="61" y="23"/>
                  </a:cubicBezTo>
                  <a:cubicBezTo>
                    <a:pt x="88" y="23"/>
                    <a:pt x="105" y="28"/>
                    <a:pt x="111" y="31"/>
                  </a:cubicBezTo>
                  <a:cubicBezTo>
                    <a:pt x="111" y="37"/>
                    <a:pt x="111" y="37"/>
                    <a:pt x="111" y="37"/>
                  </a:cubicBezTo>
                  <a:cubicBezTo>
                    <a:pt x="103" y="33"/>
                    <a:pt x="86" y="29"/>
                    <a:pt x="61" y="29"/>
                  </a:cubicBezTo>
                  <a:cubicBezTo>
                    <a:pt x="37" y="29"/>
                    <a:pt x="20" y="33"/>
                    <a:pt x="12" y="37"/>
                  </a:cubicBezTo>
                  <a:lnTo>
                    <a:pt x="12" y="31"/>
                  </a:lnTo>
                  <a:close/>
                  <a:moveTo>
                    <a:pt x="12" y="50"/>
                  </a:moveTo>
                  <a:cubicBezTo>
                    <a:pt x="17" y="48"/>
                    <a:pt x="34" y="43"/>
                    <a:pt x="61" y="43"/>
                  </a:cubicBezTo>
                  <a:cubicBezTo>
                    <a:pt x="88" y="43"/>
                    <a:pt x="105" y="48"/>
                    <a:pt x="111" y="50"/>
                  </a:cubicBezTo>
                  <a:cubicBezTo>
                    <a:pt x="111" y="56"/>
                    <a:pt x="111" y="56"/>
                    <a:pt x="111" y="56"/>
                  </a:cubicBezTo>
                  <a:cubicBezTo>
                    <a:pt x="103" y="53"/>
                    <a:pt x="86" y="49"/>
                    <a:pt x="61" y="49"/>
                  </a:cubicBezTo>
                  <a:cubicBezTo>
                    <a:pt x="37" y="49"/>
                    <a:pt x="20" y="53"/>
                    <a:pt x="12" y="56"/>
                  </a:cubicBezTo>
                  <a:lnTo>
                    <a:pt x="12" y="50"/>
                  </a:lnTo>
                  <a:close/>
                  <a:moveTo>
                    <a:pt x="12" y="88"/>
                  </a:moveTo>
                  <a:cubicBezTo>
                    <a:pt x="17" y="85"/>
                    <a:pt x="34" y="80"/>
                    <a:pt x="61" y="80"/>
                  </a:cubicBezTo>
                  <a:cubicBezTo>
                    <a:pt x="88" y="80"/>
                    <a:pt x="105" y="85"/>
                    <a:pt x="111" y="88"/>
                  </a:cubicBezTo>
                  <a:cubicBezTo>
                    <a:pt x="111" y="94"/>
                    <a:pt x="111" y="94"/>
                    <a:pt x="111" y="94"/>
                  </a:cubicBezTo>
                  <a:cubicBezTo>
                    <a:pt x="103" y="91"/>
                    <a:pt x="86" y="87"/>
                    <a:pt x="61" y="87"/>
                  </a:cubicBezTo>
                  <a:cubicBezTo>
                    <a:pt x="37" y="87"/>
                    <a:pt x="20" y="91"/>
                    <a:pt x="12" y="94"/>
                  </a:cubicBezTo>
                  <a:lnTo>
                    <a:pt x="12" y="88"/>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59" name="Freeform 115"/>
            <p:cNvSpPr/>
            <p:nvPr/>
          </p:nvSpPr>
          <p:spPr bwMode="auto">
            <a:xfrm>
              <a:off x="926573" y="4237934"/>
              <a:ext cx="132394" cy="135464"/>
            </a:xfrm>
            <a:custGeom>
              <a:avLst/>
              <a:gdLst>
                <a:gd name="T0" fmla="*/ 35 w 35"/>
                <a:gd name="T1" fmla="*/ 36 h 36"/>
                <a:gd name="T2" fmla="*/ 35 w 35"/>
                <a:gd name="T3" fmla="*/ 6 h 36"/>
                <a:gd name="T4" fmla="*/ 0 w 35"/>
                <a:gd name="T5" fmla="*/ 0 h 36"/>
                <a:gd name="T6" fmla="*/ 0 w 35"/>
                <a:gd name="T7" fmla="*/ 31 h 36"/>
                <a:gd name="T8" fmla="*/ 35 w 35"/>
                <a:gd name="T9" fmla="*/ 36 h 36"/>
              </a:gdLst>
              <a:ahLst/>
              <a:cxnLst>
                <a:cxn ang="0">
                  <a:pos x="T0" y="T1"/>
                </a:cxn>
                <a:cxn ang="0">
                  <a:pos x="T2" y="T3"/>
                </a:cxn>
                <a:cxn ang="0">
                  <a:pos x="T4" y="T5"/>
                </a:cxn>
                <a:cxn ang="0">
                  <a:pos x="T6" y="T7"/>
                </a:cxn>
                <a:cxn ang="0">
                  <a:pos x="T8" y="T9"/>
                </a:cxn>
              </a:cxnLst>
              <a:rect l="0" t="0" r="r" b="b"/>
              <a:pathLst>
                <a:path w="35" h="36">
                  <a:moveTo>
                    <a:pt x="35" y="36"/>
                  </a:moveTo>
                  <a:cubicBezTo>
                    <a:pt x="35" y="6"/>
                    <a:pt x="35" y="6"/>
                    <a:pt x="35" y="6"/>
                  </a:cubicBezTo>
                  <a:cubicBezTo>
                    <a:pt x="29" y="4"/>
                    <a:pt x="17" y="1"/>
                    <a:pt x="0" y="0"/>
                  </a:cubicBezTo>
                  <a:cubicBezTo>
                    <a:pt x="0" y="31"/>
                    <a:pt x="0" y="31"/>
                    <a:pt x="0" y="31"/>
                  </a:cubicBezTo>
                  <a:cubicBezTo>
                    <a:pt x="15" y="32"/>
                    <a:pt x="26" y="34"/>
                    <a:pt x="35" y="36"/>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60" name="Freeform 116"/>
            <p:cNvSpPr>
              <a:spLocks noEditPoints="1"/>
            </p:cNvSpPr>
            <p:nvPr/>
          </p:nvSpPr>
          <p:spPr bwMode="auto">
            <a:xfrm>
              <a:off x="661786" y="4168696"/>
              <a:ext cx="466387" cy="568952"/>
            </a:xfrm>
            <a:custGeom>
              <a:avLst/>
              <a:gdLst>
                <a:gd name="T0" fmla="*/ 124 w 124"/>
                <a:gd name="T1" fmla="*/ 17 h 151"/>
                <a:gd name="T2" fmla="*/ 62 w 124"/>
                <a:gd name="T3" fmla="*/ 0 h 151"/>
                <a:gd name="T4" fmla="*/ 1 w 124"/>
                <a:gd name="T5" fmla="*/ 17 h 151"/>
                <a:gd name="T6" fmla="*/ 0 w 124"/>
                <a:gd name="T7" fmla="*/ 17 h 151"/>
                <a:gd name="T8" fmla="*/ 0 w 124"/>
                <a:gd name="T9" fmla="*/ 148 h 151"/>
                <a:gd name="T10" fmla="*/ 62 w 124"/>
                <a:gd name="T11" fmla="*/ 133 h 151"/>
                <a:gd name="T12" fmla="*/ 124 w 124"/>
                <a:gd name="T13" fmla="*/ 151 h 151"/>
                <a:gd name="T14" fmla="*/ 124 w 124"/>
                <a:gd name="T15" fmla="*/ 151 h 151"/>
                <a:gd name="T16" fmla="*/ 124 w 124"/>
                <a:gd name="T17" fmla="*/ 17 h 151"/>
                <a:gd name="T18" fmla="*/ 112 w 124"/>
                <a:gd name="T19" fmla="*/ 76 h 151"/>
                <a:gd name="T20" fmla="*/ 112 w 124"/>
                <a:gd name="T21" fmla="*/ 82 h 151"/>
                <a:gd name="T22" fmla="*/ 62 w 124"/>
                <a:gd name="T23" fmla="*/ 74 h 151"/>
                <a:gd name="T24" fmla="*/ 13 w 124"/>
                <a:gd name="T25" fmla="*/ 82 h 151"/>
                <a:gd name="T26" fmla="*/ 13 w 124"/>
                <a:gd name="T27" fmla="*/ 76 h 151"/>
                <a:gd name="T28" fmla="*/ 62 w 124"/>
                <a:gd name="T29" fmla="*/ 68 h 151"/>
                <a:gd name="T30" fmla="*/ 112 w 124"/>
                <a:gd name="T31" fmla="*/ 76 h 151"/>
                <a:gd name="T32" fmla="*/ 13 w 124"/>
                <a:gd name="T33" fmla="*/ 30 h 151"/>
                <a:gd name="T34" fmla="*/ 55 w 124"/>
                <a:gd name="T35" fmla="*/ 22 h 151"/>
                <a:gd name="T36" fmla="*/ 55 w 124"/>
                <a:gd name="T37" fmla="*/ 28 h 151"/>
                <a:gd name="T38" fmla="*/ 13 w 124"/>
                <a:gd name="T39" fmla="*/ 36 h 151"/>
                <a:gd name="T40" fmla="*/ 13 w 124"/>
                <a:gd name="T41" fmla="*/ 30 h 151"/>
                <a:gd name="T42" fmla="*/ 13 w 124"/>
                <a:gd name="T43" fmla="*/ 49 h 151"/>
                <a:gd name="T44" fmla="*/ 55 w 124"/>
                <a:gd name="T45" fmla="*/ 42 h 151"/>
                <a:gd name="T46" fmla="*/ 55 w 124"/>
                <a:gd name="T47" fmla="*/ 48 h 151"/>
                <a:gd name="T48" fmla="*/ 13 w 124"/>
                <a:gd name="T49" fmla="*/ 55 h 151"/>
                <a:gd name="T50" fmla="*/ 13 w 124"/>
                <a:gd name="T51" fmla="*/ 49 h 151"/>
                <a:gd name="T52" fmla="*/ 112 w 124"/>
                <a:gd name="T53" fmla="*/ 119 h 151"/>
                <a:gd name="T54" fmla="*/ 62 w 124"/>
                <a:gd name="T55" fmla="*/ 112 h 151"/>
                <a:gd name="T56" fmla="*/ 13 w 124"/>
                <a:gd name="T57" fmla="*/ 119 h 151"/>
                <a:gd name="T58" fmla="*/ 13 w 124"/>
                <a:gd name="T59" fmla="*/ 114 h 151"/>
                <a:gd name="T60" fmla="*/ 62 w 124"/>
                <a:gd name="T61" fmla="*/ 106 h 151"/>
                <a:gd name="T62" fmla="*/ 112 w 124"/>
                <a:gd name="T63" fmla="*/ 114 h 151"/>
                <a:gd name="T64" fmla="*/ 112 w 124"/>
                <a:gd name="T65" fmla="*/ 119 h 151"/>
                <a:gd name="T66" fmla="*/ 112 w 124"/>
                <a:gd name="T67" fmla="*/ 100 h 151"/>
                <a:gd name="T68" fmla="*/ 62 w 124"/>
                <a:gd name="T69" fmla="*/ 92 h 151"/>
                <a:gd name="T70" fmla="*/ 13 w 124"/>
                <a:gd name="T71" fmla="*/ 100 h 151"/>
                <a:gd name="T72" fmla="*/ 13 w 124"/>
                <a:gd name="T73" fmla="*/ 94 h 151"/>
                <a:gd name="T74" fmla="*/ 62 w 124"/>
                <a:gd name="T75" fmla="*/ 86 h 151"/>
                <a:gd name="T76" fmla="*/ 112 w 124"/>
                <a:gd name="T77" fmla="*/ 94 h 151"/>
                <a:gd name="T78" fmla="*/ 112 w 124"/>
                <a:gd name="T79" fmla="*/ 100 h 151"/>
                <a:gd name="T80" fmla="*/ 112 w 124"/>
                <a:gd name="T81" fmla="*/ 65 h 151"/>
                <a:gd name="T82" fmla="*/ 65 w 124"/>
                <a:gd name="T83" fmla="*/ 57 h 151"/>
                <a:gd name="T84" fmla="*/ 65 w 124"/>
                <a:gd name="T85" fmla="*/ 12 h 151"/>
                <a:gd name="T86" fmla="*/ 112 w 124"/>
                <a:gd name="T87" fmla="*/ 21 h 151"/>
                <a:gd name="T88" fmla="*/ 112 w 124"/>
                <a:gd name="T89"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4" h="151">
                  <a:moveTo>
                    <a:pt x="124" y="17"/>
                  </a:moveTo>
                  <a:cubicBezTo>
                    <a:pt x="123" y="7"/>
                    <a:pt x="96" y="0"/>
                    <a:pt x="62" y="0"/>
                  </a:cubicBezTo>
                  <a:cubicBezTo>
                    <a:pt x="29" y="0"/>
                    <a:pt x="2" y="7"/>
                    <a:pt x="1" y="17"/>
                  </a:cubicBezTo>
                  <a:cubicBezTo>
                    <a:pt x="0" y="17"/>
                    <a:pt x="0" y="17"/>
                    <a:pt x="0" y="17"/>
                  </a:cubicBezTo>
                  <a:cubicBezTo>
                    <a:pt x="0" y="148"/>
                    <a:pt x="0" y="148"/>
                    <a:pt x="0" y="148"/>
                  </a:cubicBezTo>
                  <a:cubicBezTo>
                    <a:pt x="4" y="140"/>
                    <a:pt x="30" y="133"/>
                    <a:pt x="62" y="133"/>
                  </a:cubicBezTo>
                  <a:cubicBezTo>
                    <a:pt x="96" y="133"/>
                    <a:pt x="124" y="141"/>
                    <a:pt x="124" y="151"/>
                  </a:cubicBezTo>
                  <a:cubicBezTo>
                    <a:pt x="124" y="151"/>
                    <a:pt x="124" y="151"/>
                    <a:pt x="124" y="151"/>
                  </a:cubicBezTo>
                  <a:cubicBezTo>
                    <a:pt x="124" y="17"/>
                    <a:pt x="124" y="17"/>
                    <a:pt x="124" y="17"/>
                  </a:cubicBezTo>
                  <a:close/>
                  <a:moveTo>
                    <a:pt x="112" y="76"/>
                  </a:moveTo>
                  <a:cubicBezTo>
                    <a:pt x="112" y="82"/>
                    <a:pt x="112" y="82"/>
                    <a:pt x="112" y="82"/>
                  </a:cubicBezTo>
                  <a:cubicBezTo>
                    <a:pt x="104" y="78"/>
                    <a:pt x="87" y="74"/>
                    <a:pt x="62" y="74"/>
                  </a:cubicBezTo>
                  <a:cubicBezTo>
                    <a:pt x="38" y="74"/>
                    <a:pt x="21" y="78"/>
                    <a:pt x="13" y="82"/>
                  </a:cubicBezTo>
                  <a:cubicBezTo>
                    <a:pt x="13" y="76"/>
                    <a:pt x="13" y="76"/>
                    <a:pt x="13" y="76"/>
                  </a:cubicBezTo>
                  <a:cubicBezTo>
                    <a:pt x="18" y="73"/>
                    <a:pt x="35" y="68"/>
                    <a:pt x="62" y="68"/>
                  </a:cubicBezTo>
                  <a:cubicBezTo>
                    <a:pt x="89" y="68"/>
                    <a:pt x="106" y="73"/>
                    <a:pt x="112" y="76"/>
                  </a:cubicBezTo>
                  <a:close/>
                  <a:moveTo>
                    <a:pt x="13" y="30"/>
                  </a:moveTo>
                  <a:cubicBezTo>
                    <a:pt x="18" y="27"/>
                    <a:pt x="32" y="23"/>
                    <a:pt x="55" y="22"/>
                  </a:cubicBezTo>
                  <a:cubicBezTo>
                    <a:pt x="55" y="28"/>
                    <a:pt x="55" y="28"/>
                    <a:pt x="55" y="28"/>
                  </a:cubicBezTo>
                  <a:cubicBezTo>
                    <a:pt x="34" y="29"/>
                    <a:pt x="20" y="33"/>
                    <a:pt x="13" y="36"/>
                  </a:cubicBezTo>
                  <a:lnTo>
                    <a:pt x="13" y="30"/>
                  </a:lnTo>
                  <a:close/>
                  <a:moveTo>
                    <a:pt x="13" y="49"/>
                  </a:moveTo>
                  <a:cubicBezTo>
                    <a:pt x="18" y="47"/>
                    <a:pt x="32" y="42"/>
                    <a:pt x="55" y="42"/>
                  </a:cubicBezTo>
                  <a:cubicBezTo>
                    <a:pt x="55" y="48"/>
                    <a:pt x="55" y="48"/>
                    <a:pt x="55" y="48"/>
                  </a:cubicBezTo>
                  <a:cubicBezTo>
                    <a:pt x="34" y="49"/>
                    <a:pt x="20" y="52"/>
                    <a:pt x="13" y="55"/>
                  </a:cubicBezTo>
                  <a:lnTo>
                    <a:pt x="13" y="49"/>
                  </a:lnTo>
                  <a:close/>
                  <a:moveTo>
                    <a:pt x="112" y="119"/>
                  </a:moveTo>
                  <a:cubicBezTo>
                    <a:pt x="104" y="116"/>
                    <a:pt x="87" y="112"/>
                    <a:pt x="62" y="112"/>
                  </a:cubicBezTo>
                  <a:cubicBezTo>
                    <a:pt x="38" y="112"/>
                    <a:pt x="21" y="116"/>
                    <a:pt x="13" y="119"/>
                  </a:cubicBezTo>
                  <a:cubicBezTo>
                    <a:pt x="13" y="114"/>
                    <a:pt x="13" y="114"/>
                    <a:pt x="13" y="114"/>
                  </a:cubicBezTo>
                  <a:cubicBezTo>
                    <a:pt x="18" y="111"/>
                    <a:pt x="35" y="106"/>
                    <a:pt x="62" y="106"/>
                  </a:cubicBezTo>
                  <a:cubicBezTo>
                    <a:pt x="89" y="106"/>
                    <a:pt x="106" y="111"/>
                    <a:pt x="112" y="114"/>
                  </a:cubicBezTo>
                  <a:lnTo>
                    <a:pt x="112" y="119"/>
                  </a:lnTo>
                  <a:close/>
                  <a:moveTo>
                    <a:pt x="112" y="100"/>
                  </a:moveTo>
                  <a:cubicBezTo>
                    <a:pt x="104" y="97"/>
                    <a:pt x="87" y="92"/>
                    <a:pt x="62" y="92"/>
                  </a:cubicBezTo>
                  <a:cubicBezTo>
                    <a:pt x="38" y="92"/>
                    <a:pt x="21" y="97"/>
                    <a:pt x="13" y="100"/>
                  </a:cubicBezTo>
                  <a:cubicBezTo>
                    <a:pt x="13" y="94"/>
                    <a:pt x="13" y="94"/>
                    <a:pt x="13" y="94"/>
                  </a:cubicBezTo>
                  <a:cubicBezTo>
                    <a:pt x="18" y="91"/>
                    <a:pt x="36" y="86"/>
                    <a:pt x="62" y="86"/>
                  </a:cubicBezTo>
                  <a:cubicBezTo>
                    <a:pt x="89" y="86"/>
                    <a:pt x="106" y="91"/>
                    <a:pt x="112" y="94"/>
                  </a:cubicBezTo>
                  <a:lnTo>
                    <a:pt x="112" y="100"/>
                  </a:lnTo>
                  <a:close/>
                  <a:moveTo>
                    <a:pt x="112" y="65"/>
                  </a:moveTo>
                  <a:cubicBezTo>
                    <a:pt x="106" y="62"/>
                    <a:pt x="90" y="57"/>
                    <a:pt x="65" y="57"/>
                  </a:cubicBezTo>
                  <a:cubicBezTo>
                    <a:pt x="65" y="12"/>
                    <a:pt x="65" y="12"/>
                    <a:pt x="65" y="12"/>
                  </a:cubicBezTo>
                  <a:cubicBezTo>
                    <a:pt x="90" y="13"/>
                    <a:pt x="107" y="18"/>
                    <a:pt x="112" y="21"/>
                  </a:cubicBezTo>
                  <a:lnTo>
                    <a:pt x="112" y="65"/>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grpSp>
      <p:grpSp>
        <p:nvGrpSpPr>
          <p:cNvPr id="61" name="组合 60"/>
          <p:cNvGrpSpPr/>
          <p:nvPr/>
        </p:nvGrpSpPr>
        <p:grpSpPr>
          <a:xfrm>
            <a:off x="4964930" y="4097965"/>
            <a:ext cx="651213" cy="608650"/>
            <a:chOff x="7132549" y="4412456"/>
            <a:chExt cx="485775" cy="454025"/>
          </a:xfrm>
          <a:solidFill>
            <a:srgbClr val="005D9D"/>
          </a:solidFill>
        </p:grpSpPr>
        <p:sp>
          <p:nvSpPr>
            <p:cNvPr id="62" name="Rectangle 18"/>
            <p:cNvSpPr>
              <a:spLocks noChangeArrowheads="1"/>
            </p:cNvSpPr>
            <p:nvPr/>
          </p:nvSpPr>
          <p:spPr bwMode="auto">
            <a:xfrm>
              <a:off x="7199224" y="4525168"/>
              <a:ext cx="236538" cy="2222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63" name="Rectangle 19"/>
            <p:cNvSpPr>
              <a:spLocks noChangeArrowheads="1"/>
            </p:cNvSpPr>
            <p:nvPr/>
          </p:nvSpPr>
          <p:spPr bwMode="auto">
            <a:xfrm>
              <a:off x="7497674" y="4706143"/>
              <a:ext cx="0" cy="1588"/>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64" name="Freeform 20"/>
            <p:cNvSpPr>
              <a:spLocks noEditPoints="1"/>
            </p:cNvSpPr>
            <p:nvPr/>
          </p:nvSpPr>
          <p:spPr bwMode="auto">
            <a:xfrm>
              <a:off x="7132549" y="4412456"/>
              <a:ext cx="365125" cy="425450"/>
            </a:xfrm>
            <a:custGeom>
              <a:avLst/>
              <a:gdLst>
                <a:gd name="T0" fmla="*/ 158 w 184"/>
                <a:gd name="T1" fmla="*/ 186 h 213"/>
                <a:gd name="T2" fmla="*/ 151 w 184"/>
                <a:gd name="T3" fmla="*/ 190 h 213"/>
                <a:gd name="T4" fmla="*/ 122 w 184"/>
                <a:gd name="T5" fmla="*/ 196 h 213"/>
                <a:gd name="T6" fmla="*/ 85 w 184"/>
                <a:gd name="T7" fmla="*/ 184 h 213"/>
                <a:gd name="T8" fmla="*/ 22 w 184"/>
                <a:gd name="T9" fmla="*/ 184 h 213"/>
                <a:gd name="T10" fmla="*/ 18 w 184"/>
                <a:gd name="T11" fmla="*/ 181 h 213"/>
                <a:gd name="T12" fmla="*/ 18 w 184"/>
                <a:gd name="T13" fmla="*/ 21 h 213"/>
                <a:gd name="T14" fmla="*/ 22 w 184"/>
                <a:gd name="T15" fmla="*/ 17 h 213"/>
                <a:gd name="T16" fmla="*/ 163 w 184"/>
                <a:gd name="T17" fmla="*/ 17 h 213"/>
                <a:gd name="T18" fmla="*/ 166 w 184"/>
                <a:gd name="T19" fmla="*/ 21 h 213"/>
                <a:gd name="T20" fmla="*/ 166 w 184"/>
                <a:gd name="T21" fmla="*/ 85 h 213"/>
                <a:gd name="T22" fmla="*/ 179 w 184"/>
                <a:gd name="T23" fmla="*/ 102 h 213"/>
                <a:gd name="T24" fmla="*/ 184 w 184"/>
                <a:gd name="T25" fmla="*/ 116 h 213"/>
                <a:gd name="T26" fmla="*/ 184 w 184"/>
                <a:gd name="T27" fmla="*/ 21 h 213"/>
                <a:gd name="T28" fmla="*/ 163 w 184"/>
                <a:gd name="T29" fmla="*/ 0 h 213"/>
                <a:gd name="T30" fmla="*/ 22 w 184"/>
                <a:gd name="T31" fmla="*/ 0 h 213"/>
                <a:gd name="T32" fmla="*/ 0 w 184"/>
                <a:gd name="T33" fmla="*/ 21 h 213"/>
                <a:gd name="T34" fmla="*/ 0 w 184"/>
                <a:gd name="T35" fmla="*/ 192 h 213"/>
                <a:gd name="T36" fmla="*/ 22 w 184"/>
                <a:gd name="T37" fmla="*/ 213 h 213"/>
                <a:gd name="T38" fmla="*/ 163 w 184"/>
                <a:gd name="T39" fmla="*/ 213 h 213"/>
                <a:gd name="T40" fmla="*/ 181 w 184"/>
                <a:gd name="T41" fmla="*/ 203 h 213"/>
                <a:gd name="T42" fmla="*/ 158 w 184"/>
                <a:gd name="T43" fmla="*/ 186 h 213"/>
                <a:gd name="T44" fmla="*/ 92 w 184"/>
                <a:gd name="T45" fmla="*/ 206 h 213"/>
                <a:gd name="T46" fmla="*/ 84 w 184"/>
                <a:gd name="T47" fmla="*/ 199 h 213"/>
                <a:gd name="T48" fmla="*/ 92 w 184"/>
                <a:gd name="T49" fmla="*/ 191 h 213"/>
                <a:gd name="T50" fmla="*/ 100 w 184"/>
                <a:gd name="T51" fmla="*/ 199 h 213"/>
                <a:gd name="T52" fmla="*/ 92 w 184"/>
                <a:gd name="T53" fmla="*/ 2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13">
                  <a:moveTo>
                    <a:pt x="158" y="186"/>
                  </a:moveTo>
                  <a:cubicBezTo>
                    <a:pt x="155" y="187"/>
                    <a:pt x="153" y="189"/>
                    <a:pt x="151" y="190"/>
                  </a:cubicBezTo>
                  <a:cubicBezTo>
                    <a:pt x="142" y="194"/>
                    <a:pt x="132" y="196"/>
                    <a:pt x="122" y="196"/>
                  </a:cubicBezTo>
                  <a:cubicBezTo>
                    <a:pt x="109" y="196"/>
                    <a:pt x="96" y="192"/>
                    <a:pt x="85" y="184"/>
                  </a:cubicBezTo>
                  <a:cubicBezTo>
                    <a:pt x="22" y="184"/>
                    <a:pt x="22" y="184"/>
                    <a:pt x="22" y="184"/>
                  </a:cubicBezTo>
                  <a:cubicBezTo>
                    <a:pt x="20" y="184"/>
                    <a:pt x="18" y="183"/>
                    <a:pt x="18" y="181"/>
                  </a:cubicBezTo>
                  <a:cubicBezTo>
                    <a:pt x="18" y="21"/>
                    <a:pt x="18" y="21"/>
                    <a:pt x="18" y="21"/>
                  </a:cubicBezTo>
                  <a:cubicBezTo>
                    <a:pt x="18" y="19"/>
                    <a:pt x="20" y="17"/>
                    <a:pt x="22" y="17"/>
                  </a:cubicBezTo>
                  <a:cubicBezTo>
                    <a:pt x="163" y="17"/>
                    <a:pt x="163" y="17"/>
                    <a:pt x="163" y="17"/>
                  </a:cubicBezTo>
                  <a:cubicBezTo>
                    <a:pt x="165" y="17"/>
                    <a:pt x="166" y="19"/>
                    <a:pt x="166" y="21"/>
                  </a:cubicBezTo>
                  <a:cubicBezTo>
                    <a:pt x="166" y="85"/>
                    <a:pt x="166" y="85"/>
                    <a:pt x="166" y="85"/>
                  </a:cubicBezTo>
                  <a:cubicBezTo>
                    <a:pt x="171" y="90"/>
                    <a:pt x="175" y="95"/>
                    <a:pt x="179" y="102"/>
                  </a:cubicBezTo>
                  <a:cubicBezTo>
                    <a:pt x="181" y="107"/>
                    <a:pt x="183" y="111"/>
                    <a:pt x="184" y="116"/>
                  </a:cubicBezTo>
                  <a:cubicBezTo>
                    <a:pt x="184" y="21"/>
                    <a:pt x="184" y="21"/>
                    <a:pt x="184" y="21"/>
                  </a:cubicBezTo>
                  <a:cubicBezTo>
                    <a:pt x="184" y="9"/>
                    <a:pt x="175" y="0"/>
                    <a:pt x="163" y="0"/>
                  </a:cubicBezTo>
                  <a:cubicBezTo>
                    <a:pt x="22" y="0"/>
                    <a:pt x="22" y="0"/>
                    <a:pt x="22" y="0"/>
                  </a:cubicBezTo>
                  <a:cubicBezTo>
                    <a:pt x="10" y="0"/>
                    <a:pt x="0" y="9"/>
                    <a:pt x="0" y="21"/>
                  </a:cubicBezTo>
                  <a:cubicBezTo>
                    <a:pt x="0" y="192"/>
                    <a:pt x="0" y="192"/>
                    <a:pt x="0" y="192"/>
                  </a:cubicBezTo>
                  <a:cubicBezTo>
                    <a:pt x="0" y="204"/>
                    <a:pt x="10" y="213"/>
                    <a:pt x="22" y="213"/>
                  </a:cubicBezTo>
                  <a:cubicBezTo>
                    <a:pt x="163" y="213"/>
                    <a:pt x="163" y="213"/>
                    <a:pt x="163" y="213"/>
                  </a:cubicBezTo>
                  <a:cubicBezTo>
                    <a:pt x="171" y="213"/>
                    <a:pt x="177" y="209"/>
                    <a:pt x="181" y="203"/>
                  </a:cubicBezTo>
                  <a:cubicBezTo>
                    <a:pt x="158" y="186"/>
                    <a:pt x="158" y="186"/>
                    <a:pt x="158" y="186"/>
                  </a:cubicBezTo>
                  <a:close/>
                  <a:moveTo>
                    <a:pt x="92" y="206"/>
                  </a:moveTo>
                  <a:cubicBezTo>
                    <a:pt x="88" y="206"/>
                    <a:pt x="84" y="203"/>
                    <a:pt x="84" y="199"/>
                  </a:cubicBezTo>
                  <a:cubicBezTo>
                    <a:pt x="84" y="194"/>
                    <a:pt x="88" y="191"/>
                    <a:pt x="92" y="191"/>
                  </a:cubicBezTo>
                  <a:cubicBezTo>
                    <a:pt x="96" y="191"/>
                    <a:pt x="100" y="194"/>
                    <a:pt x="100" y="199"/>
                  </a:cubicBezTo>
                  <a:cubicBezTo>
                    <a:pt x="100" y="203"/>
                    <a:pt x="96" y="206"/>
                    <a:pt x="92" y="206"/>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65" name="Freeform 21"/>
            <p:cNvSpPr/>
            <p:nvPr/>
          </p:nvSpPr>
          <p:spPr bwMode="auto">
            <a:xfrm>
              <a:off x="7302412" y="4683918"/>
              <a:ext cx="130175" cy="22225"/>
            </a:xfrm>
            <a:custGeom>
              <a:avLst/>
              <a:gdLst>
                <a:gd name="T0" fmla="*/ 3 w 65"/>
                <a:gd name="T1" fmla="*/ 10 h 11"/>
                <a:gd name="T2" fmla="*/ 4 w 65"/>
                <a:gd name="T3" fmla="*/ 11 h 11"/>
                <a:gd name="T4" fmla="*/ 65 w 65"/>
                <a:gd name="T5" fmla="*/ 11 h 11"/>
                <a:gd name="T6" fmla="*/ 65 w 65"/>
                <a:gd name="T7" fmla="*/ 0 h 11"/>
                <a:gd name="T8" fmla="*/ 0 w 65"/>
                <a:gd name="T9" fmla="*/ 0 h 11"/>
                <a:gd name="T10" fmla="*/ 3 w 65"/>
                <a:gd name="T11" fmla="*/ 10 h 11"/>
              </a:gdLst>
              <a:ahLst/>
              <a:cxnLst>
                <a:cxn ang="0">
                  <a:pos x="T0" y="T1"/>
                </a:cxn>
                <a:cxn ang="0">
                  <a:pos x="T2" y="T3"/>
                </a:cxn>
                <a:cxn ang="0">
                  <a:pos x="T4" y="T5"/>
                </a:cxn>
                <a:cxn ang="0">
                  <a:pos x="T6" y="T7"/>
                </a:cxn>
                <a:cxn ang="0">
                  <a:pos x="T8" y="T9"/>
                </a:cxn>
                <a:cxn ang="0">
                  <a:pos x="T10" y="T11"/>
                </a:cxn>
              </a:cxnLst>
              <a:rect l="0" t="0" r="r" b="b"/>
              <a:pathLst>
                <a:path w="65" h="11">
                  <a:moveTo>
                    <a:pt x="3" y="10"/>
                  </a:moveTo>
                  <a:cubicBezTo>
                    <a:pt x="4" y="11"/>
                    <a:pt x="4" y="11"/>
                    <a:pt x="4" y="11"/>
                  </a:cubicBezTo>
                  <a:cubicBezTo>
                    <a:pt x="65" y="11"/>
                    <a:pt x="65" y="11"/>
                    <a:pt x="65" y="11"/>
                  </a:cubicBezTo>
                  <a:cubicBezTo>
                    <a:pt x="65" y="0"/>
                    <a:pt x="65" y="0"/>
                    <a:pt x="65" y="0"/>
                  </a:cubicBezTo>
                  <a:cubicBezTo>
                    <a:pt x="0" y="0"/>
                    <a:pt x="0" y="0"/>
                    <a:pt x="0" y="0"/>
                  </a:cubicBezTo>
                  <a:cubicBezTo>
                    <a:pt x="1" y="3"/>
                    <a:pt x="2" y="7"/>
                    <a:pt x="3" y="10"/>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66" name="Freeform 22"/>
            <p:cNvSpPr/>
            <p:nvPr/>
          </p:nvSpPr>
          <p:spPr bwMode="auto">
            <a:xfrm>
              <a:off x="7196049" y="4683918"/>
              <a:ext cx="52388" cy="22225"/>
            </a:xfrm>
            <a:custGeom>
              <a:avLst/>
              <a:gdLst>
                <a:gd name="T0" fmla="*/ 0 w 27"/>
                <a:gd name="T1" fmla="*/ 0 h 11"/>
                <a:gd name="T2" fmla="*/ 0 w 27"/>
                <a:gd name="T3" fmla="*/ 11 h 11"/>
                <a:gd name="T4" fmla="*/ 27 w 27"/>
                <a:gd name="T5" fmla="*/ 11 h 11"/>
                <a:gd name="T6" fmla="*/ 25 w 27"/>
                <a:gd name="T7" fmla="*/ 0 h 11"/>
                <a:gd name="T8" fmla="*/ 0 w 27"/>
                <a:gd name="T9" fmla="*/ 0 h 11"/>
              </a:gdLst>
              <a:ahLst/>
              <a:cxnLst>
                <a:cxn ang="0">
                  <a:pos x="T0" y="T1"/>
                </a:cxn>
                <a:cxn ang="0">
                  <a:pos x="T2" y="T3"/>
                </a:cxn>
                <a:cxn ang="0">
                  <a:pos x="T4" y="T5"/>
                </a:cxn>
                <a:cxn ang="0">
                  <a:pos x="T6" y="T7"/>
                </a:cxn>
                <a:cxn ang="0">
                  <a:pos x="T8" y="T9"/>
                </a:cxn>
              </a:cxnLst>
              <a:rect l="0" t="0" r="r" b="b"/>
              <a:pathLst>
                <a:path w="27" h="11">
                  <a:moveTo>
                    <a:pt x="0" y="0"/>
                  </a:moveTo>
                  <a:cubicBezTo>
                    <a:pt x="0" y="11"/>
                    <a:pt x="0" y="11"/>
                    <a:pt x="0" y="11"/>
                  </a:cubicBezTo>
                  <a:cubicBezTo>
                    <a:pt x="27" y="11"/>
                    <a:pt x="27" y="11"/>
                    <a:pt x="27" y="11"/>
                  </a:cubicBezTo>
                  <a:cubicBezTo>
                    <a:pt x="26" y="7"/>
                    <a:pt x="25" y="4"/>
                    <a:pt x="25" y="0"/>
                  </a:cubicBez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67" name="Freeform 23"/>
            <p:cNvSpPr/>
            <p:nvPr/>
          </p:nvSpPr>
          <p:spPr bwMode="auto">
            <a:xfrm>
              <a:off x="7302412" y="4629943"/>
              <a:ext cx="131762" cy="25400"/>
            </a:xfrm>
            <a:custGeom>
              <a:avLst/>
              <a:gdLst>
                <a:gd name="T0" fmla="*/ 5 w 66"/>
                <a:gd name="T1" fmla="*/ 0 h 12"/>
                <a:gd name="T2" fmla="*/ 1 w 66"/>
                <a:gd name="T3" fmla="*/ 9 h 12"/>
                <a:gd name="T4" fmla="*/ 0 w 66"/>
                <a:gd name="T5" fmla="*/ 12 h 12"/>
                <a:gd name="T6" fmla="*/ 66 w 66"/>
                <a:gd name="T7" fmla="*/ 12 h 12"/>
                <a:gd name="T8" fmla="*/ 66 w 66"/>
                <a:gd name="T9" fmla="*/ 5 h 12"/>
                <a:gd name="T10" fmla="*/ 63 w 66"/>
                <a:gd name="T11" fmla="*/ 0 h 12"/>
                <a:gd name="T12" fmla="*/ 5 w 6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6" h="12">
                  <a:moveTo>
                    <a:pt x="5" y="0"/>
                  </a:moveTo>
                  <a:cubicBezTo>
                    <a:pt x="3" y="3"/>
                    <a:pt x="2" y="6"/>
                    <a:pt x="1" y="9"/>
                  </a:cubicBezTo>
                  <a:cubicBezTo>
                    <a:pt x="1" y="10"/>
                    <a:pt x="1" y="11"/>
                    <a:pt x="0" y="12"/>
                  </a:cubicBezTo>
                  <a:cubicBezTo>
                    <a:pt x="66" y="12"/>
                    <a:pt x="66" y="12"/>
                    <a:pt x="66" y="12"/>
                  </a:cubicBezTo>
                  <a:cubicBezTo>
                    <a:pt x="66" y="5"/>
                    <a:pt x="66" y="5"/>
                    <a:pt x="66" y="5"/>
                  </a:cubicBezTo>
                  <a:cubicBezTo>
                    <a:pt x="65" y="4"/>
                    <a:pt x="64" y="2"/>
                    <a:pt x="63" y="0"/>
                  </a:cubicBezTo>
                  <a:lnTo>
                    <a:pt x="5"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68" name="Freeform 24"/>
            <p:cNvSpPr/>
            <p:nvPr/>
          </p:nvSpPr>
          <p:spPr bwMode="auto">
            <a:xfrm>
              <a:off x="7197637" y="4629943"/>
              <a:ext cx="50800" cy="25400"/>
            </a:xfrm>
            <a:custGeom>
              <a:avLst/>
              <a:gdLst>
                <a:gd name="T0" fmla="*/ 0 w 26"/>
                <a:gd name="T1" fmla="*/ 0 h 12"/>
                <a:gd name="T2" fmla="*/ 0 w 26"/>
                <a:gd name="T3" fmla="*/ 12 h 12"/>
                <a:gd name="T4" fmla="*/ 24 w 26"/>
                <a:gd name="T5" fmla="*/ 12 h 12"/>
                <a:gd name="T6" fmla="*/ 26 w 26"/>
                <a:gd name="T7" fmla="*/ 0 h 12"/>
                <a:gd name="T8" fmla="*/ 0 w 26"/>
                <a:gd name="T9" fmla="*/ 0 h 12"/>
              </a:gdLst>
              <a:ahLst/>
              <a:cxnLst>
                <a:cxn ang="0">
                  <a:pos x="T0" y="T1"/>
                </a:cxn>
                <a:cxn ang="0">
                  <a:pos x="T2" y="T3"/>
                </a:cxn>
                <a:cxn ang="0">
                  <a:pos x="T4" y="T5"/>
                </a:cxn>
                <a:cxn ang="0">
                  <a:pos x="T6" y="T7"/>
                </a:cxn>
                <a:cxn ang="0">
                  <a:pos x="T8" y="T9"/>
                </a:cxn>
              </a:cxnLst>
              <a:rect l="0" t="0" r="r" b="b"/>
              <a:pathLst>
                <a:path w="26" h="12">
                  <a:moveTo>
                    <a:pt x="0" y="0"/>
                  </a:moveTo>
                  <a:cubicBezTo>
                    <a:pt x="0" y="12"/>
                    <a:pt x="0" y="12"/>
                    <a:pt x="0" y="12"/>
                  </a:cubicBezTo>
                  <a:cubicBezTo>
                    <a:pt x="24" y="12"/>
                    <a:pt x="24" y="12"/>
                    <a:pt x="24" y="12"/>
                  </a:cubicBezTo>
                  <a:cubicBezTo>
                    <a:pt x="24" y="8"/>
                    <a:pt x="25" y="4"/>
                    <a:pt x="26" y="0"/>
                  </a:cubicBez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69" name="Freeform 25"/>
            <p:cNvSpPr/>
            <p:nvPr/>
          </p:nvSpPr>
          <p:spPr bwMode="auto">
            <a:xfrm>
              <a:off x="7197637" y="4577556"/>
              <a:ext cx="85725" cy="22225"/>
            </a:xfrm>
            <a:custGeom>
              <a:avLst/>
              <a:gdLst>
                <a:gd name="T0" fmla="*/ 43 w 43"/>
                <a:gd name="T1" fmla="*/ 0 h 12"/>
                <a:gd name="T2" fmla="*/ 0 w 43"/>
                <a:gd name="T3" fmla="*/ 0 h 12"/>
                <a:gd name="T4" fmla="*/ 0 w 43"/>
                <a:gd name="T5" fmla="*/ 12 h 12"/>
                <a:gd name="T6" fmla="*/ 34 w 43"/>
                <a:gd name="T7" fmla="*/ 12 h 12"/>
                <a:gd name="T8" fmla="*/ 43 w 43"/>
                <a:gd name="T9" fmla="*/ 0 h 12"/>
              </a:gdLst>
              <a:ahLst/>
              <a:cxnLst>
                <a:cxn ang="0">
                  <a:pos x="T0" y="T1"/>
                </a:cxn>
                <a:cxn ang="0">
                  <a:pos x="T2" y="T3"/>
                </a:cxn>
                <a:cxn ang="0">
                  <a:pos x="T4" y="T5"/>
                </a:cxn>
                <a:cxn ang="0">
                  <a:pos x="T6" y="T7"/>
                </a:cxn>
                <a:cxn ang="0">
                  <a:pos x="T8" y="T9"/>
                </a:cxn>
              </a:cxnLst>
              <a:rect l="0" t="0" r="r" b="b"/>
              <a:pathLst>
                <a:path w="43" h="12">
                  <a:moveTo>
                    <a:pt x="43" y="0"/>
                  </a:moveTo>
                  <a:cubicBezTo>
                    <a:pt x="0" y="0"/>
                    <a:pt x="0" y="0"/>
                    <a:pt x="0" y="0"/>
                  </a:cubicBezTo>
                  <a:cubicBezTo>
                    <a:pt x="0" y="12"/>
                    <a:pt x="0" y="12"/>
                    <a:pt x="0" y="12"/>
                  </a:cubicBezTo>
                  <a:cubicBezTo>
                    <a:pt x="34" y="12"/>
                    <a:pt x="34" y="12"/>
                    <a:pt x="34" y="12"/>
                  </a:cubicBezTo>
                  <a:cubicBezTo>
                    <a:pt x="36" y="8"/>
                    <a:pt x="39" y="4"/>
                    <a:pt x="43" y="0"/>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sp>
          <p:nvSpPr>
            <p:cNvPr id="70" name="Freeform 26"/>
            <p:cNvSpPr>
              <a:spLocks noEditPoints="1"/>
            </p:cNvSpPr>
            <p:nvPr/>
          </p:nvSpPr>
          <p:spPr bwMode="auto">
            <a:xfrm>
              <a:off x="7237324" y="4534693"/>
              <a:ext cx="381000" cy="331788"/>
            </a:xfrm>
            <a:custGeom>
              <a:avLst/>
              <a:gdLst>
                <a:gd name="T0" fmla="*/ 184 w 192"/>
                <a:gd name="T1" fmla="*/ 132 h 166"/>
                <a:gd name="T2" fmla="*/ 129 w 192"/>
                <a:gd name="T3" fmla="*/ 92 h 166"/>
                <a:gd name="T4" fmla="*/ 125 w 192"/>
                <a:gd name="T5" fmla="*/ 90 h 166"/>
                <a:gd name="T6" fmla="*/ 121 w 192"/>
                <a:gd name="T7" fmla="*/ 43 h 166"/>
                <a:gd name="T8" fmla="*/ 41 w 192"/>
                <a:gd name="T9" fmla="*/ 15 h 166"/>
                <a:gd name="T10" fmla="*/ 15 w 192"/>
                <a:gd name="T11" fmla="*/ 96 h 166"/>
                <a:gd name="T12" fmla="*/ 95 w 192"/>
                <a:gd name="T13" fmla="*/ 124 h 166"/>
                <a:gd name="T14" fmla="*/ 105 w 192"/>
                <a:gd name="T15" fmla="*/ 118 h 166"/>
                <a:gd name="T16" fmla="*/ 108 w 192"/>
                <a:gd name="T17" fmla="*/ 121 h 166"/>
                <a:gd name="T18" fmla="*/ 163 w 192"/>
                <a:gd name="T19" fmla="*/ 161 h 166"/>
                <a:gd name="T20" fmla="*/ 184 w 192"/>
                <a:gd name="T21" fmla="*/ 157 h 166"/>
                <a:gd name="T22" fmla="*/ 188 w 192"/>
                <a:gd name="T23" fmla="*/ 153 h 166"/>
                <a:gd name="T24" fmla="*/ 184 w 192"/>
                <a:gd name="T25" fmla="*/ 132 h 166"/>
                <a:gd name="T26" fmla="*/ 87 w 192"/>
                <a:gd name="T27" fmla="*/ 107 h 166"/>
                <a:gd name="T28" fmla="*/ 32 w 192"/>
                <a:gd name="T29" fmla="*/ 88 h 166"/>
                <a:gd name="T30" fmla="*/ 49 w 192"/>
                <a:gd name="T31" fmla="*/ 32 h 166"/>
                <a:gd name="T32" fmla="*/ 104 w 192"/>
                <a:gd name="T33" fmla="*/ 52 h 166"/>
                <a:gd name="T34" fmla="*/ 87 w 192"/>
                <a:gd name="T35" fmla="*/ 10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66">
                  <a:moveTo>
                    <a:pt x="184" y="132"/>
                  </a:moveTo>
                  <a:cubicBezTo>
                    <a:pt x="129" y="92"/>
                    <a:pt x="129" y="92"/>
                    <a:pt x="129" y="92"/>
                  </a:cubicBezTo>
                  <a:cubicBezTo>
                    <a:pt x="128" y="91"/>
                    <a:pt x="126" y="90"/>
                    <a:pt x="125" y="90"/>
                  </a:cubicBezTo>
                  <a:cubicBezTo>
                    <a:pt x="130" y="75"/>
                    <a:pt x="129" y="58"/>
                    <a:pt x="121" y="43"/>
                  </a:cubicBezTo>
                  <a:cubicBezTo>
                    <a:pt x="106" y="13"/>
                    <a:pt x="70" y="0"/>
                    <a:pt x="41" y="15"/>
                  </a:cubicBezTo>
                  <a:cubicBezTo>
                    <a:pt x="11" y="30"/>
                    <a:pt x="0" y="66"/>
                    <a:pt x="15" y="96"/>
                  </a:cubicBezTo>
                  <a:cubicBezTo>
                    <a:pt x="30" y="126"/>
                    <a:pt x="66" y="139"/>
                    <a:pt x="95" y="124"/>
                  </a:cubicBezTo>
                  <a:cubicBezTo>
                    <a:pt x="99" y="122"/>
                    <a:pt x="102" y="120"/>
                    <a:pt x="105" y="118"/>
                  </a:cubicBezTo>
                  <a:cubicBezTo>
                    <a:pt x="106" y="119"/>
                    <a:pt x="107" y="120"/>
                    <a:pt x="108" y="121"/>
                  </a:cubicBezTo>
                  <a:cubicBezTo>
                    <a:pt x="163" y="161"/>
                    <a:pt x="163" y="161"/>
                    <a:pt x="163" y="161"/>
                  </a:cubicBezTo>
                  <a:cubicBezTo>
                    <a:pt x="170" y="166"/>
                    <a:pt x="179" y="164"/>
                    <a:pt x="184" y="157"/>
                  </a:cubicBezTo>
                  <a:cubicBezTo>
                    <a:pt x="188" y="153"/>
                    <a:pt x="188" y="153"/>
                    <a:pt x="188" y="153"/>
                  </a:cubicBezTo>
                  <a:cubicBezTo>
                    <a:pt x="192" y="146"/>
                    <a:pt x="191" y="137"/>
                    <a:pt x="184" y="132"/>
                  </a:cubicBezTo>
                  <a:close/>
                  <a:moveTo>
                    <a:pt x="87" y="107"/>
                  </a:moveTo>
                  <a:cubicBezTo>
                    <a:pt x="67" y="117"/>
                    <a:pt x="42" y="108"/>
                    <a:pt x="32" y="88"/>
                  </a:cubicBezTo>
                  <a:cubicBezTo>
                    <a:pt x="22" y="67"/>
                    <a:pt x="29" y="42"/>
                    <a:pt x="49" y="32"/>
                  </a:cubicBezTo>
                  <a:cubicBezTo>
                    <a:pt x="69" y="22"/>
                    <a:pt x="94" y="31"/>
                    <a:pt x="104" y="52"/>
                  </a:cubicBezTo>
                  <a:cubicBezTo>
                    <a:pt x="114" y="72"/>
                    <a:pt x="107" y="97"/>
                    <a:pt x="87" y="107"/>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65000"/>
                    <a:lumOff val="35000"/>
                  </a:schemeClr>
                </a:solidFill>
                <a:latin typeface="Arial"/>
                <a:ea typeface="微软雅黑"/>
                <a:sym typeface="Arial"/>
              </a:endParaRPr>
            </a:p>
          </p:txBody>
        </p:sp>
      </p:grpSp>
      <p:sp>
        <p:nvSpPr>
          <p:cNvPr id="71" name="文本框 70"/>
          <p:cNvSpPr txBox="1"/>
          <p:nvPr/>
        </p:nvSpPr>
        <p:spPr>
          <a:xfrm>
            <a:off x="2862867" y="2471893"/>
            <a:ext cx="755335" cy="707886"/>
          </a:xfrm>
          <a:prstGeom prst="rect">
            <a:avLst/>
          </a:prstGeom>
          <a:noFill/>
        </p:spPr>
        <p:txBody>
          <a:bodyPr wrap="none" rtlCol="0">
            <a:spAutoFit/>
          </a:bodyPr>
          <a:lstStyle/>
          <a:p>
            <a:r>
              <a:rPr lang="en-US" altLang="zh-CN" sz="4000" b="1" dirty="0">
                <a:solidFill>
                  <a:schemeClr val="tx1">
                    <a:lumMod val="65000"/>
                    <a:lumOff val="35000"/>
                  </a:schemeClr>
                </a:solidFill>
                <a:latin typeface="Arial"/>
                <a:ea typeface="微软雅黑"/>
                <a:cs typeface="+mn-ea"/>
                <a:sym typeface="Arial"/>
              </a:rPr>
              <a:t>02</a:t>
            </a:r>
            <a:endParaRPr lang="zh-CN" altLang="en-US" sz="4000" b="1" dirty="0">
              <a:solidFill>
                <a:schemeClr val="tx1">
                  <a:lumMod val="65000"/>
                  <a:lumOff val="35000"/>
                </a:schemeClr>
              </a:solidFill>
              <a:latin typeface="Arial"/>
              <a:ea typeface="微软雅黑"/>
              <a:cs typeface="+mn-ea"/>
              <a:sym typeface="Arial"/>
            </a:endParaRPr>
          </a:p>
        </p:txBody>
      </p:sp>
      <p:sp>
        <p:nvSpPr>
          <p:cNvPr id="72" name="文本框 71"/>
          <p:cNvSpPr txBox="1"/>
          <p:nvPr/>
        </p:nvSpPr>
        <p:spPr>
          <a:xfrm>
            <a:off x="5658100" y="3307190"/>
            <a:ext cx="755335" cy="707886"/>
          </a:xfrm>
          <a:prstGeom prst="rect">
            <a:avLst/>
          </a:prstGeom>
          <a:noFill/>
        </p:spPr>
        <p:txBody>
          <a:bodyPr wrap="none" rtlCol="0">
            <a:spAutoFit/>
          </a:bodyPr>
          <a:lstStyle/>
          <a:p>
            <a:r>
              <a:rPr lang="en-US" altLang="zh-CN" sz="4000" b="1" dirty="0">
                <a:solidFill>
                  <a:schemeClr val="tx1">
                    <a:lumMod val="65000"/>
                    <a:lumOff val="35000"/>
                  </a:schemeClr>
                </a:solidFill>
                <a:latin typeface="Arial"/>
                <a:ea typeface="微软雅黑"/>
                <a:cs typeface="+mn-ea"/>
                <a:sym typeface="Arial"/>
              </a:rPr>
              <a:t>03</a:t>
            </a:r>
            <a:endParaRPr lang="zh-CN" altLang="en-US" sz="4000" b="1" dirty="0">
              <a:solidFill>
                <a:schemeClr val="tx1">
                  <a:lumMod val="65000"/>
                  <a:lumOff val="35000"/>
                </a:schemeClr>
              </a:solidFill>
              <a:latin typeface="Arial"/>
              <a:ea typeface="微软雅黑"/>
              <a:cs typeface="+mn-ea"/>
              <a:sym typeface="Arial"/>
            </a:endParaRPr>
          </a:p>
        </p:txBody>
      </p:sp>
      <p:sp>
        <p:nvSpPr>
          <p:cNvPr id="73" name="文本框 72"/>
          <p:cNvSpPr txBox="1"/>
          <p:nvPr/>
        </p:nvSpPr>
        <p:spPr>
          <a:xfrm>
            <a:off x="8453081" y="2452887"/>
            <a:ext cx="755335" cy="707886"/>
          </a:xfrm>
          <a:prstGeom prst="rect">
            <a:avLst/>
          </a:prstGeom>
          <a:noFill/>
        </p:spPr>
        <p:txBody>
          <a:bodyPr wrap="none" rtlCol="0">
            <a:spAutoFit/>
          </a:bodyPr>
          <a:lstStyle/>
          <a:p>
            <a:r>
              <a:rPr lang="en-US" altLang="zh-CN" sz="4000" b="1" dirty="0">
                <a:solidFill>
                  <a:schemeClr val="tx1">
                    <a:lumMod val="65000"/>
                    <a:lumOff val="35000"/>
                  </a:schemeClr>
                </a:solidFill>
                <a:latin typeface="Arial"/>
                <a:ea typeface="微软雅黑"/>
                <a:cs typeface="+mn-ea"/>
                <a:sym typeface="Arial"/>
              </a:rPr>
              <a:t>04</a:t>
            </a:r>
            <a:endParaRPr lang="zh-CN" altLang="en-US" sz="4000" b="1" dirty="0">
              <a:solidFill>
                <a:schemeClr val="tx1">
                  <a:lumMod val="65000"/>
                  <a:lumOff val="35000"/>
                </a:schemeClr>
              </a:solidFill>
              <a:latin typeface="Arial"/>
              <a:ea typeface="微软雅黑"/>
              <a:cs typeface="+mn-ea"/>
              <a:sym typeface="Arial"/>
            </a:endParaRPr>
          </a:p>
        </p:txBody>
      </p:sp>
      <p:sp>
        <p:nvSpPr>
          <p:cNvPr id="74" name="文本框 73"/>
          <p:cNvSpPr txBox="1"/>
          <p:nvPr/>
        </p:nvSpPr>
        <p:spPr>
          <a:xfrm>
            <a:off x="9772763" y="738813"/>
            <a:ext cx="755335" cy="707886"/>
          </a:xfrm>
          <a:prstGeom prst="rect">
            <a:avLst/>
          </a:prstGeom>
          <a:noFill/>
        </p:spPr>
        <p:txBody>
          <a:bodyPr wrap="none" rtlCol="0">
            <a:spAutoFit/>
          </a:bodyPr>
          <a:lstStyle/>
          <a:p>
            <a:r>
              <a:rPr lang="en-US" altLang="zh-CN" sz="4000" b="1" dirty="0">
                <a:solidFill>
                  <a:schemeClr val="tx1">
                    <a:lumMod val="65000"/>
                    <a:lumOff val="35000"/>
                  </a:schemeClr>
                </a:solidFill>
                <a:latin typeface="Arial"/>
                <a:ea typeface="微软雅黑"/>
                <a:cs typeface="+mn-ea"/>
                <a:sym typeface="Arial"/>
              </a:rPr>
              <a:t>05</a:t>
            </a:r>
            <a:endParaRPr lang="zh-CN" altLang="en-US" sz="4000" b="1" dirty="0">
              <a:solidFill>
                <a:schemeClr val="tx1">
                  <a:lumMod val="65000"/>
                  <a:lumOff val="35000"/>
                </a:schemeClr>
              </a:solidFill>
              <a:latin typeface="Arial"/>
              <a:ea typeface="微软雅黑"/>
              <a:cs typeface="+mn-ea"/>
              <a:sym typeface="Arial"/>
            </a:endParaRPr>
          </a:p>
        </p:txBody>
      </p:sp>
      <p:sp>
        <p:nvSpPr>
          <p:cNvPr id="75"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pic>
        <p:nvPicPr>
          <p:cNvPr id="2" name="图片 1">
            <a:extLst>
              <a:ext uri="{FF2B5EF4-FFF2-40B4-BE49-F238E27FC236}">
                <a16:creationId xmlns:a16="http://schemas.microsoft.com/office/drawing/2014/main" id="{8598F635-9062-5BC0-9163-A6BFCBD04A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6340" y="212366"/>
            <a:ext cx="1485410" cy="1485410"/>
          </a:xfrm>
          <a:prstGeom prst="rect">
            <a:avLst/>
          </a:prstGeom>
          <a:ln>
            <a:solidFill>
              <a:schemeClr val="bg2"/>
            </a:solidFill>
          </a:ln>
          <a:effectLst>
            <a:softEdge rad="31750"/>
          </a:effectLst>
        </p:spPr>
      </p:pic>
      <mc:AlternateContent xmlns:mc="http://schemas.openxmlformats.org/markup-compatibility/2006" xmlns:p14="http://schemas.microsoft.com/office/powerpoint/2010/main">
        <mc:Choice Requires="p14">
          <p:contentPart p14:bwMode="auto" r:id="rId3">
            <p14:nvContentPartPr>
              <p14:cNvPr id="9" name="墨迹 8">
                <a:extLst>
                  <a:ext uri="{FF2B5EF4-FFF2-40B4-BE49-F238E27FC236}">
                    <a16:creationId xmlns:a16="http://schemas.microsoft.com/office/drawing/2014/main" id="{B9D5C7C5-9E59-FFDD-F022-C804EE7D55A7}"/>
                  </a:ext>
                </a:extLst>
              </p14:cNvPr>
              <p14:cNvContentPartPr/>
              <p14:nvPr/>
            </p14:nvContentPartPr>
            <p14:xfrm>
              <a:off x="5262765" y="201299"/>
              <a:ext cx="355680" cy="214920"/>
            </p14:xfrm>
          </p:contentPart>
        </mc:Choice>
        <mc:Fallback xmlns="">
          <p:pic>
            <p:nvPicPr>
              <p:cNvPr id="9" name="墨迹 8">
                <a:extLst>
                  <a:ext uri="{FF2B5EF4-FFF2-40B4-BE49-F238E27FC236}">
                    <a16:creationId xmlns:a16="http://schemas.microsoft.com/office/drawing/2014/main" id="{B9D5C7C5-9E59-FFDD-F022-C804EE7D55A7}"/>
                  </a:ext>
                </a:extLst>
              </p:cNvPr>
              <p:cNvPicPr/>
              <p:nvPr/>
            </p:nvPicPr>
            <p:blipFill>
              <a:blip r:embed="rId4"/>
              <a:stretch>
                <a:fillRect/>
              </a:stretch>
            </p:blipFill>
            <p:spPr>
              <a:xfrm>
                <a:off x="5256645" y="195179"/>
                <a:ext cx="367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墨迹 12">
                <a:extLst>
                  <a:ext uri="{FF2B5EF4-FFF2-40B4-BE49-F238E27FC236}">
                    <a16:creationId xmlns:a16="http://schemas.microsoft.com/office/drawing/2014/main" id="{17FDEDAE-49ED-872F-099A-ECB5FA5FB229}"/>
                  </a:ext>
                </a:extLst>
              </p14:cNvPr>
              <p14:cNvContentPartPr/>
              <p14:nvPr/>
            </p14:nvContentPartPr>
            <p14:xfrm>
              <a:off x="5151165" y="204899"/>
              <a:ext cx="472320" cy="411120"/>
            </p14:xfrm>
          </p:contentPart>
        </mc:Choice>
        <mc:Fallback xmlns="">
          <p:pic>
            <p:nvPicPr>
              <p:cNvPr id="13" name="墨迹 12">
                <a:extLst>
                  <a:ext uri="{FF2B5EF4-FFF2-40B4-BE49-F238E27FC236}">
                    <a16:creationId xmlns:a16="http://schemas.microsoft.com/office/drawing/2014/main" id="{17FDEDAE-49ED-872F-099A-ECB5FA5FB229}"/>
                  </a:ext>
                </a:extLst>
              </p:cNvPr>
              <p:cNvPicPr/>
              <p:nvPr/>
            </p:nvPicPr>
            <p:blipFill>
              <a:blip r:embed="rId6"/>
              <a:stretch>
                <a:fillRect/>
              </a:stretch>
            </p:blipFill>
            <p:spPr>
              <a:xfrm>
                <a:off x="5088525" y="142259"/>
                <a:ext cx="59796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墨迹 13">
                <a:extLst>
                  <a:ext uri="{FF2B5EF4-FFF2-40B4-BE49-F238E27FC236}">
                    <a16:creationId xmlns:a16="http://schemas.microsoft.com/office/drawing/2014/main" id="{354F4AD9-91D0-2DF6-27C2-9C41DD6625D3}"/>
                  </a:ext>
                </a:extLst>
              </p14:cNvPr>
              <p14:cNvContentPartPr/>
              <p14:nvPr/>
            </p14:nvContentPartPr>
            <p14:xfrm>
              <a:off x="5298834" y="1233919"/>
              <a:ext cx="460440" cy="482400"/>
            </p14:xfrm>
          </p:contentPart>
        </mc:Choice>
        <mc:Fallback xmlns="">
          <p:pic>
            <p:nvPicPr>
              <p:cNvPr id="14" name="墨迹 13">
                <a:extLst>
                  <a:ext uri="{FF2B5EF4-FFF2-40B4-BE49-F238E27FC236}">
                    <a16:creationId xmlns:a16="http://schemas.microsoft.com/office/drawing/2014/main" id="{354F4AD9-91D0-2DF6-27C2-9C41DD6625D3}"/>
                  </a:ext>
                </a:extLst>
              </p:cNvPr>
              <p:cNvPicPr/>
              <p:nvPr/>
            </p:nvPicPr>
            <p:blipFill>
              <a:blip r:embed="rId8"/>
              <a:stretch>
                <a:fillRect/>
              </a:stretch>
            </p:blipFill>
            <p:spPr>
              <a:xfrm>
                <a:off x="5236194" y="1171279"/>
                <a:ext cx="5860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墨迹 14">
                <a:extLst>
                  <a:ext uri="{FF2B5EF4-FFF2-40B4-BE49-F238E27FC236}">
                    <a16:creationId xmlns:a16="http://schemas.microsoft.com/office/drawing/2014/main" id="{77A25A38-6BD2-173D-79F2-81300869D6DB}"/>
                  </a:ext>
                </a:extLst>
              </p14:cNvPr>
              <p14:cNvContentPartPr/>
              <p14:nvPr/>
            </p14:nvContentPartPr>
            <p14:xfrm>
              <a:off x="6396114" y="1147159"/>
              <a:ext cx="528480" cy="605880"/>
            </p14:xfrm>
          </p:contentPart>
        </mc:Choice>
        <mc:Fallback xmlns="">
          <p:pic>
            <p:nvPicPr>
              <p:cNvPr id="15" name="墨迹 14">
                <a:extLst>
                  <a:ext uri="{FF2B5EF4-FFF2-40B4-BE49-F238E27FC236}">
                    <a16:creationId xmlns:a16="http://schemas.microsoft.com/office/drawing/2014/main" id="{77A25A38-6BD2-173D-79F2-81300869D6DB}"/>
                  </a:ext>
                </a:extLst>
              </p:cNvPr>
              <p:cNvPicPr/>
              <p:nvPr/>
            </p:nvPicPr>
            <p:blipFill>
              <a:blip r:embed="rId10"/>
              <a:stretch>
                <a:fillRect/>
              </a:stretch>
            </p:blipFill>
            <p:spPr>
              <a:xfrm>
                <a:off x="6333114" y="1084159"/>
                <a:ext cx="654120" cy="731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0" name="墨迹 99">
                <a:extLst>
                  <a:ext uri="{FF2B5EF4-FFF2-40B4-BE49-F238E27FC236}">
                    <a16:creationId xmlns:a16="http://schemas.microsoft.com/office/drawing/2014/main" id="{EBA00E26-8F08-9BAE-3CFE-63A2882C9E25}"/>
                  </a:ext>
                </a:extLst>
              </p14:cNvPr>
              <p14:cNvContentPartPr/>
              <p14:nvPr/>
            </p14:nvContentPartPr>
            <p14:xfrm>
              <a:off x="6537594" y="276229"/>
              <a:ext cx="122400" cy="93600"/>
            </p14:xfrm>
          </p:contentPart>
        </mc:Choice>
        <mc:Fallback xmlns="">
          <p:pic>
            <p:nvPicPr>
              <p:cNvPr id="100" name="墨迹 99">
                <a:extLst>
                  <a:ext uri="{FF2B5EF4-FFF2-40B4-BE49-F238E27FC236}">
                    <a16:creationId xmlns:a16="http://schemas.microsoft.com/office/drawing/2014/main" id="{EBA00E26-8F08-9BAE-3CFE-63A2882C9E25}"/>
                  </a:ext>
                </a:extLst>
              </p:cNvPr>
              <p:cNvPicPr/>
              <p:nvPr/>
            </p:nvPicPr>
            <p:blipFill>
              <a:blip r:embed="rId12"/>
              <a:stretch>
                <a:fillRect/>
              </a:stretch>
            </p:blipFill>
            <p:spPr>
              <a:xfrm>
                <a:off x="6474594" y="213229"/>
                <a:ext cx="2480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8" name="墨迹 107">
                <a:extLst>
                  <a:ext uri="{FF2B5EF4-FFF2-40B4-BE49-F238E27FC236}">
                    <a16:creationId xmlns:a16="http://schemas.microsoft.com/office/drawing/2014/main" id="{981579AA-E174-88BB-72AD-68B79AEE8969}"/>
                  </a:ext>
                </a:extLst>
              </p14:cNvPr>
              <p14:cNvContentPartPr/>
              <p14:nvPr/>
            </p14:nvContentPartPr>
            <p14:xfrm>
              <a:off x="5532474" y="184789"/>
              <a:ext cx="511200" cy="249840"/>
            </p14:xfrm>
          </p:contentPart>
        </mc:Choice>
        <mc:Fallback xmlns="">
          <p:pic>
            <p:nvPicPr>
              <p:cNvPr id="108" name="墨迹 107">
                <a:extLst>
                  <a:ext uri="{FF2B5EF4-FFF2-40B4-BE49-F238E27FC236}">
                    <a16:creationId xmlns:a16="http://schemas.microsoft.com/office/drawing/2014/main" id="{981579AA-E174-88BB-72AD-68B79AEE8969}"/>
                  </a:ext>
                </a:extLst>
              </p:cNvPr>
              <p:cNvPicPr/>
              <p:nvPr/>
            </p:nvPicPr>
            <p:blipFill>
              <a:blip r:embed="rId14"/>
              <a:stretch>
                <a:fillRect/>
              </a:stretch>
            </p:blipFill>
            <p:spPr>
              <a:xfrm>
                <a:off x="5528154" y="180469"/>
                <a:ext cx="5198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0" name="墨迹 109">
                <a:extLst>
                  <a:ext uri="{FF2B5EF4-FFF2-40B4-BE49-F238E27FC236}">
                    <a16:creationId xmlns:a16="http://schemas.microsoft.com/office/drawing/2014/main" id="{E5BAEB00-270A-A8DA-8718-D246A0585BF6}"/>
                  </a:ext>
                </a:extLst>
              </p14:cNvPr>
              <p14:cNvContentPartPr/>
              <p14:nvPr/>
            </p14:nvContentPartPr>
            <p14:xfrm>
              <a:off x="5750994" y="181909"/>
              <a:ext cx="630720" cy="106560"/>
            </p14:xfrm>
          </p:contentPart>
        </mc:Choice>
        <mc:Fallback xmlns="">
          <p:pic>
            <p:nvPicPr>
              <p:cNvPr id="110" name="墨迹 109">
                <a:extLst>
                  <a:ext uri="{FF2B5EF4-FFF2-40B4-BE49-F238E27FC236}">
                    <a16:creationId xmlns:a16="http://schemas.microsoft.com/office/drawing/2014/main" id="{E5BAEB00-270A-A8DA-8718-D246A0585BF6}"/>
                  </a:ext>
                </a:extLst>
              </p:cNvPr>
              <p:cNvPicPr/>
              <p:nvPr/>
            </p:nvPicPr>
            <p:blipFill>
              <a:blip r:embed="rId16"/>
              <a:stretch>
                <a:fillRect/>
              </a:stretch>
            </p:blipFill>
            <p:spPr>
              <a:xfrm>
                <a:off x="5746674" y="177589"/>
                <a:ext cx="6393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5" name="墨迹 114">
                <a:extLst>
                  <a:ext uri="{FF2B5EF4-FFF2-40B4-BE49-F238E27FC236}">
                    <a16:creationId xmlns:a16="http://schemas.microsoft.com/office/drawing/2014/main" id="{91ADEC31-C43F-B311-C6DA-F957E483A3DE}"/>
                  </a:ext>
                </a:extLst>
              </p14:cNvPr>
              <p14:cNvContentPartPr/>
              <p14:nvPr/>
            </p14:nvContentPartPr>
            <p14:xfrm>
              <a:off x="6368394" y="265069"/>
              <a:ext cx="239040" cy="180000"/>
            </p14:xfrm>
          </p:contentPart>
        </mc:Choice>
        <mc:Fallback xmlns="">
          <p:pic>
            <p:nvPicPr>
              <p:cNvPr id="115" name="墨迹 114">
                <a:extLst>
                  <a:ext uri="{FF2B5EF4-FFF2-40B4-BE49-F238E27FC236}">
                    <a16:creationId xmlns:a16="http://schemas.microsoft.com/office/drawing/2014/main" id="{91ADEC31-C43F-B311-C6DA-F957E483A3DE}"/>
                  </a:ext>
                </a:extLst>
              </p:cNvPr>
              <p:cNvPicPr/>
              <p:nvPr/>
            </p:nvPicPr>
            <p:blipFill>
              <a:blip r:embed="rId18"/>
              <a:stretch>
                <a:fillRect/>
              </a:stretch>
            </p:blipFill>
            <p:spPr>
              <a:xfrm>
                <a:off x="6364074" y="260749"/>
                <a:ext cx="2476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4" name="墨迹 113">
                <a:extLst>
                  <a:ext uri="{FF2B5EF4-FFF2-40B4-BE49-F238E27FC236}">
                    <a16:creationId xmlns:a16="http://schemas.microsoft.com/office/drawing/2014/main" id="{1918B62D-F0C1-46D3-8201-404F88DE7913}"/>
                  </a:ext>
                </a:extLst>
              </p14:cNvPr>
              <p14:cNvContentPartPr/>
              <p14:nvPr/>
            </p14:nvContentPartPr>
            <p14:xfrm>
              <a:off x="6251034" y="235549"/>
              <a:ext cx="127440" cy="34920"/>
            </p14:xfrm>
          </p:contentPart>
        </mc:Choice>
        <mc:Fallback xmlns="">
          <p:pic>
            <p:nvPicPr>
              <p:cNvPr id="114" name="墨迹 113">
                <a:extLst>
                  <a:ext uri="{FF2B5EF4-FFF2-40B4-BE49-F238E27FC236}">
                    <a16:creationId xmlns:a16="http://schemas.microsoft.com/office/drawing/2014/main" id="{1918B62D-F0C1-46D3-8201-404F88DE7913}"/>
                  </a:ext>
                </a:extLst>
              </p:cNvPr>
              <p:cNvPicPr/>
              <p:nvPr/>
            </p:nvPicPr>
            <p:blipFill>
              <a:blip r:embed="rId20"/>
              <a:stretch>
                <a:fillRect/>
              </a:stretch>
            </p:blipFill>
            <p:spPr>
              <a:xfrm>
                <a:off x="6246714" y="231229"/>
                <a:ext cx="136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2" name="墨迹 121">
                <a:extLst>
                  <a:ext uri="{FF2B5EF4-FFF2-40B4-BE49-F238E27FC236}">
                    <a16:creationId xmlns:a16="http://schemas.microsoft.com/office/drawing/2014/main" id="{BFBBB991-CA35-D790-8A48-2726EEB3AE3E}"/>
                  </a:ext>
                </a:extLst>
              </p14:cNvPr>
              <p14:cNvContentPartPr/>
              <p14:nvPr/>
            </p14:nvContentPartPr>
            <p14:xfrm>
              <a:off x="6223674" y="235549"/>
              <a:ext cx="277560" cy="122040"/>
            </p14:xfrm>
          </p:contentPart>
        </mc:Choice>
        <mc:Fallback xmlns="">
          <p:pic>
            <p:nvPicPr>
              <p:cNvPr id="122" name="墨迹 121">
                <a:extLst>
                  <a:ext uri="{FF2B5EF4-FFF2-40B4-BE49-F238E27FC236}">
                    <a16:creationId xmlns:a16="http://schemas.microsoft.com/office/drawing/2014/main" id="{BFBBB991-CA35-D790-8A48-2726EEB3AE3E}"/>
                  </a:ext>
                </a:extLst>
              </p:cNvPr>
              <p:cNvPicPr/>
              <p:nvPr/>
            </p:nvPicPr>
            <p:blipFill>
              <a:blip r:embed="rId22"/>
              <a:stretch>
                <a:fillRect/>
              </a:stretch>
            </p:blipFill>
            <p:spPr>
              <a:xfrm>
                <a:off x="6219354" y="231229"/>
                <a:ext cx="286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4" name="墨迹 123">
                <a:extLst>
                  <a:ext uri="{FF2B5EF4-FFF2-40B4-BE49-F238E27FC236}">
                    <a16:creationId xmlns:a16="http://schemas.microsoft.com/office/drawing/2014/main" id="{2483CCE3-31E7-7677-3FE3-CEB78850B7C6}"/>
                  </a:ext>
                </a:extLst>
              </p14:cNvPr>
              <p14:cNvContentPartPr/>
              <p14:nvPr/>
            </p14:nvContentPartPr>
            <p14:xfrm>
              <a:off x="6157794" y="226189"/>
              <a:ext cx="160560" cy="30960"/>
            </p14:xfrm>
          </p:contentPart>
        </mc:Choice>
        <mc:Fallback xmlns="">
          <p:pic>
            <p:nvPicPr>
              <p:cNvPr id="124" name="墨迹 123">
                <a:extLst>
                  <a:ext uri="{FF2B5EF4-FFF2-40B4-BE49-F238E27FC236}">
                    <a16:creationId xmlns:a16="http://schemas.microsoft.com/office/drawing/2014/main" id="{2483CCE3-31E7-7677-3FE3-CEB78850B7C6}"/>
                  </a:ext>
                </a:extLst>
              </p:cNvPr>
              <p:cNvPicPr/>
              <p:nvPr/>
            </p:nvPicPr>
            <p:blipFill>
              <a:blip r:embed="rId24"/>
              <a:stretch>
                <a:fillRect/>
              </a:stretch>
            </p:blipFill>
            <p:spPr>
              <a:xfrm>
                <a:off x="6153474" y="221869"/>
                <a:ext cx="169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7" name="墨迹 126">
                <a:extLst>
                  <a:ext uri="{FF2B5EF4-FFF2-40B4-BE49-F238E27FC236}">
                    <a16:creationId xmlns:a16="http://schemas.microsoft.com/office/drawing/2014/main" id="{F74982B3-B14D-49B1-BE5D-7A4AEAA8EA3E}"/>
                  </a:ext>
                </a:extLst>
              </p14:cNvPr>
              <p14:cNvContentPartPr/>
              <p14:nvPr/>
            </p14:nvContentPartPr>
            <p14:xfrm>
              <a:off x="5980674" y="217549"/>
              <a:ext cx="181800" cy="11160"/>
            </p14:xfrm>
          </p:contentPart>
        </mc:Choice>
        <mc:Fallback xmlns="">
          <p:pic>
            <p:nvPicPr>
              <p:cNvPr id="127" name="墨迹 126">
                <a:extLst>
                  <a:ext uri="{FF2B5EF4-FFF2-40B4-BE49-F238E27FC236}">
                    <a16:creationId xmlns:a16="http://schemas.microsoft.com/office/drawing/2014/main" id="{F74982B3-B14D-49B1-BE5D-7A4AEAA8EA3E}"/>
                  </a:ext>
                </a:extLst>
              </p:cNvPr>
              <p:cNvPicPr/>
              <p:nvPr/>
            </p:nvPicPr>
            <p:blipFill>
              <a:blip r:embed="rId26"/>
              <a:stretch>
                <a:fillRect/>
              </a:stretch>
            </p:blipFill>
            <p:spPr>
              <a:xfrm>
                <a:off x="5976354" y="213229"/>
                <a:ext cx="190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1" name="墨迹 130">
                <a:extLst>
                  <a:ext uri="{FF2B5EF4-FFF2-40B4-BE49-F238E27FC236}">
                    <a16:creationId xmlns:a16="http://schemas.microsoft.com/office/drawing/2014/main" id="{DDA4F1A6-81E0-B03C-8C2B-CDCE257CC5B2}"/>
                  </a:ext>
                </a:extLst>
              </p14:cNvPr>
              <p14:cNvContentPartPr/>
              <p14:nvPr/>
            </p14:nvContentPartPr>
            <p14:xfrm>
              <a:off x="5597274" y="200989"/>
              <a:ext cx="330840" cy="195840"/>
            </p14:xfrm>
          </p:contentPart>
        </mc:Choice>
        <mc:Fallback xmlns="">
          <p:pic>
            <p:nvPicPr>
              <p:cNvPr id="131" name="墨迹 130">
                <a:extLst>
                  <a:ext uri="{FF2B5EF4-FFF2-40B4-BE49-F238E27FC236}">
                    <a16:creationId xmlns:a16="http://schemas.microsoft.com/office/drawing/2014/main" id="{DDA4F1A6-81E0-B03C-8C2B-CDCE257CC5B2}"/>
                  </a:ext>
                </a:extLst>
              </p:cNvPr>
              <p:cNvPicPr/>
              <p:nvPr/>
            </p:nvPicPr>
            <p:blipFill>
              <a:blip r:embed="rId28"/>
              <a:stretch>
                <a:fillRect/>
              </a:stretch>
            </p:blipFill>
            <p:spPr>
              <a:xfrm>
                <a:off x="5592954" y="196669"/>
                <a:ext cx="339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0" name="墨迹 129">
                <a:extLst>
                  <a:ext uri="{FF2B5EF4-FFF2-40B4-BE49-F238E27FC236}">
                    <a16:creationId xmlns:a16="http://schemas.microsoft.com/office/drawing/2014/main" id="{22D943AA-AEA0-671A-5C9C-E8E28888ACE8}"/>
                  </a:ext>
                </a:extLst>
              </p14:cNvPr>
              <p14:cNvContentPartPr/>
              <p14:nvPr/>
            </p14:nvContentPartPr>
            <p14:xfrm>
              <a:off x="5874114" y="217189"/>
              <a:ext cx="163800" cy="36000"/>
            </p14:xfrm>
          </p:contentPart>
        </mc:Choice>
        <mc:Fallback xmlns="">
          <p:pic>
            <p:nvPicPr>
              <p:cNvPr id="130" name="墨迹 129">
                <a:extLst>
                  <a:ext uri="{FF2B5EF4-FFF2-40B4-BE49-F238E27FC236}">
                    <a16:creationId xmlns:a16="http://schemas.microsoft.com/office/drawing/2014/main" id="{22D943AA-AEA0-671A-5C9C-E8E28888ACE8}"/>
                  </a:ext>
                </a:extLst>
              </p:cNvPr>
              <p:cNvPicPr/>
              <p:nvPr/>
            </p:nvPicPr>
            <p:blipFill>
              <a:blip r:embed="rId30"/>
              <a:stretch>
                <a:fillRect/>
              </a:stretch>
            </p:blipFill>
            <p:spPr>
              <a:xfrm>
                <a:off x="5869794" y="212869"/>
                <a:ext cx="172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2" name="墨迹 131">
                <a:extLst>
                  <a:ext uri="{FF2B5EF4-FFF2-40B4-BE49-F238E27FC236}">
                    <a16:creationId xmlns:a16="http://schemas.microsoft.com/office/drawing/2014/main" id="{F6B8D9D2-BF44-3AFE-4E1F-3196EE889BED}"/>
                  </a:ext>
                </a:extLst>
              </p14:cNvPr>
              <p14:cNvContentPartPr/>
              <p14:nvPr/>
            </p14:nvContentPartPr>
            <p14:xfrm>
              <a:off x="5599434" y="259669"/>
              <a:ext cx="291240" cy="115560"/>
            </p14:xfrm>
          </p:contentPart>
        </mc:Choice>
        <mc:Fallback xmlns="">
          <p:pic>
            <p:nvPicPr>
              <p:cNvPr id="132" name="墨迹 131">
                <a:extLst>
                  <a:ext uri="{FF2B5EF4-FFF2-40B4-BE49-F238E27FC236}">
                    <a16:creationId xmlns:a16="http://schemas.microsoft.com/office/drawing/2014/main" id="{F6B8D9D2-BF44-3AFE-4E1F-3196EE889BED}"/>
                  </a:ext>
                </a:extLst>
              </p:cNvPr>
              <p:cNvPicPr/>
              <p:nvPr/>
            </p:nvPicPr>
            <p:blipFill>
              <a:blip r:embed="rId32"/>
              <a:stretch>
                <a:fillRect/>
              </a:stretch>
            </p:blipFill>
            <p:spPr>
              <a:xfrm>
                <a:off x="5595114" y="255349"/>
                <a:ext cx="2998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7" name="墨迹 136">
                <a:extLst>
                  <a:ext uri="{FF2B5EF4-FFF2-40B4-BE49-F238E27FC236}">
                    <a16:creationId xmlns:a16="http://schemas.microsoft.com/office/drawing/2014/main" id="{2501F55E-D59D-CECC-42EE-864C6FFD22C0}"/>
                  </a:ext>
                </a:extLst>
              </p14:cNvPr>
              <p14:cNvContentPartPr/>
              <p14:nvPr/>
            </p14:nvContentPartPr>
            <p14:xfrm>
              <a:off x="6768354" y="683749"/>
              <a:ext cx="64440" cy="217800"/>
            </p14:xfrm>
          </p:contentPart>
        </mc:Choice>
        <mc:Fallback xmlns="">
          <p:pic>
            <p:nvPicPr>
              <p:cNvPr id="137" name="墨迹 136">
                <a:extLst>
                  <a:ext uri="{FF2B5EF4-FFF2-40B4-BE49-F238E27FC236}">
                    <a16:creationId xmlns:a16="http://schemas.microsoft.com/office/drawing/2014/main" id="{2501F55E-D59D-CECC-42EE-864C6FFD22C0}"/>
                  </a:ext>
                </a:extLst>
              </p:cNvPr>
              <p:cNvPicPr/>
              <p:nvPr/>
            </p:nvPicPr>
            <p:blipFill>
              <a:blip r:embed="rId34"/>
              <a:stretch>
                <a:fillRect/>
              </a:stretch>
            </p:blipFill>
            <p:spPr>
              <a:xfrm>
                <a:off x="6764034" y="679429"/>
                <a:ext cx="730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8" name="墨迹 137">
                <a:extLst>
                  <a:ext uri="{FF2B5EF4-FFF2-40B4-BE49-F238E27FC236}">
                    <a16:creationId xmlns:a16="http://schemas.microsoft.com/office/drawing/2014/main" id="{E9B22798-FC9A-E39B-483F-7313A12B6709}"/>
                  </a:ext>
                </a:extLst>
              </p14:cNvPr>
              <p14:cNvContentPartPr/>
              <p14:nvPr/>
            </p14:nvContentPartPr>
            <p14:xfrm>
              <a:off x="6712554" y="554509"/>
              <a:ext cx="86400" cy="209880"/>
            </p14:xfrm>
          </p:contentPart>
        </mc:Choice>
        <mc:Fallback xmlns="">
          <p:pic>
            <p:nvPicPr>
              <p:cNvPr id="138" name="墨迹 137">
                <a:extLst>
                  <a:ext uri="{FF2B5EF4-FFF2-40B4-BE49-F238E27FC236}">
                    <a16:creationId xmlns:a16="http://schemas.microsoft.com/office/drawing/2014/main" id="{E9B22798-FC9A-E39B-483F-7313A12B6709}"/>
                  </a:ext>
                </a:extLst>
              </p:cNvPr>
              <p:cNvPicPr/>
              <p:nvPr/>
            </p:nvPicPr>
            <p:blipFill>
              <a:blip r:embed="rId36"/>
              <a:stretch>
                <a:fillRect/>
              </a:stretch>
            </p:blipFill>
            <p:spPr>
              <a:xfrm>
                <a:off x="6708234" y="550189"/>
                <a:ext cx="95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6" name="墨迹 135">
                <a:extLst>
                  <a:ext uri="{FF2B5EF4-FFF2-40B4-BE49-F238E27FC236}">
                    <a16:creationId xmlns:a16="http://schemas.microsoft.com/office/drawing/2014/main" id="{7287BB52-89D9-75DC-EDEA-1692F9FF22A8}"/>
                  </a:ext>
                </a:extLst>
              </p14:cNvPr>
              <p14:cNvContentPartPr/>
              <p14:nvPr/>
            </p14:nvContentPartPr>
            <p14:xfrm>
              <a:off x="6644874" y="448669"/>
              <a:ext cx="154800" cy="326880"/>
            </p14:xfrm>
          </p:contentPart>
        </mc:Choice>
        <mc:Fallback xmlns="">
          <p:pic>
            <p:nvPicPr>
              <p:cNvPr id="136" name="墨迹 135">
                <a:extLst>
                  <a:ext uri="{FF2B5EF4-FFF2-40B4-BE49-F238E27FC236}">
                    <a16:creationId xmlns:a16="http://schemas.microsoft.com/office/drawing/2014/main" id="{7287BB52-89D9-75DC-EDEA-1692F9FF22A8}"/>
                  </a:ext>
                </a:extLst>
              </p:cNvPr>
              <p:cNvPicPr/>
              <p:nvPr/>
            </p:nvPicPr>
            <p:blipFill>
              <a:blip r:embed="rId38"/>
              <a:stretch>
                <a:fillRect/>
              </a:stretch>
            </p:blipFill>
            <p:spPr>
              <a:xfrm>
                <a:off x="6640554" y="444349"/>
                <a:ext cx="1634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9" name="墨迹 138">
                <a:extLst>
                  <a:ext uri="{FF2B5EF4-FFF2-40B4-BE49-F238E27FC236}">
                    <a16:creationId xmlns:a16="http://schemas.microsoft.com/office/drawing/2014/main" id="{D76E379A-A3EF-70DE-8E00-011F3E974539}"/>
                  </a:ext>
                </a:extLst>
              </p14:cNvPr>
              <p14:cNvContentPartPr/>
              <p14:nvPr/>
            </p14:nvContentPartPr>
            <p14:xfrm>
              <a:off x="6698514" y="558109"/>
              <a:ext cx="117720" cy="695880"/>
            </p14:xfrm>
          </p:contentPart>
        </mc:Choice>
        <mc:Fallback xmlns="">
          <p:pic>
            <p:nvPicPr>
              <p:cNvPr id="139" name="墨迹 138">
                <a:extLst>
                  <a:ext uri="{FF2B5EF4-FFF2-40B4-BE49-F238E27FC236}">
                    <a16:creationId xmlns:a16="http://schemas.microsoft.com/office/drawing/2014/main" id="{D76E379A-A3EF-70DE-8E00-011F3E974539}"/>
                  </a:ext>
                </a:extLst>
              </p:cNvPr>
              <p:cNvPicPr/>
              <p:nvPr/>
            </p:nvPicPr>
            <p:blipFill>
              <a:blip r:embed="rId40"/>
              <a:stretch>
                <a:fillRect/>
              </a:stretch>
            </p:blipFill>
            <p:spPr>
              <a:xfrm>
                <a:off x="6694194" y="553789"/>
                <a:ext cx="12636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0" name="墨迹 139">
                <a:extLst>
                  <a:ext uri="{FF2B5EF4-FFF2-40B4-BE49-F238E27FC236}">
                    <a16:creationId xmlns:a16="http://schemas.microsoft.com/office/drawing/2014/main" id="{C4FFFB17-6EF3-F1A9-CEAB-C2A9CE7B0760}"/>
                  </a:ext>
                </a:extLst>
              </p14:cNvPr>
              <p14:cNvContentPartPr/>
              <p14:nvPr/>
            </p14:nvContentPartPr>
            <p14:xfrm>
              <a:off x="6483234" y="775189"/>
              <a:ext cx="352800" cy="801720"/>
            </p14:xfrm>
          </p:contentPart>
        </mc:Choice>
        <mc:Fallback xmlns="">
          <p:pic>
            <p:nvPicPr>
              <p:cNvPr id="140" name="墨迹 139">
                <a:extLst>
                  <a:ext uri="{FF2B5EF4-FFF2-40B4-BE49-F238E27FC236}">
                    <a16:creationId xmlns:a16="http://schemas.microsoft.com/office/drawing/2014/main" id="{C4FFFB17-6EF3-F1A9-CEAB-C2A9CE7B0760}"/>
                  </a:ext>
                </a:extLst>
              </p:cNvPr>
              <p:cNvPicPr/>
              <p:nvPr/>
            </p:nvPicPr>
            <p:blipFill>
              <a:blip r:embed="rId42"/>
              <a:stretch>
                <a:fillRect/>
              </a:stretch>
            </p:blipFill>
            <p:spPr>
              <a:xfrm>
                <a:off x="6478914" y="770869"/>
                <a:ext cx="36144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5" name="墨迹 144">
                <a:extLst>
                  <a:ext uri="{FF2B5EF4-FFF2-40B4-BE49-F238E27FC236}">
                    <a16:creationId xmlns:a16="http://schemas.microsoft.com/office/drawing/2014/main" id="{6CDD84C0-0E72-4113-82DB-3DBCFF6E0C96}"/>
                  </a:ext>
                </a:extLst>
              </p14:cNvPr>
              <p14:cNvContentPartPr/>
              <p14:nvPr/>
            </p14:nvContentPartPr>
            <p14:xfrm>
              <a:off x="5362194" y="342829"/>
              <a:ext cx="305640" cy="460080"/>
            </p14:xfrm>
          </p:contentPart>
        </mc:Choice>
        <mc:Fallback xmlns="">
          <p:pic>
            <p:nvPicPr>
              <p:cNvPr id="145" name="墨迹 144">
                <a:extLst>
                  <a:ext uri="{FF2B5EF4-FFF2-40B4-BE49-F238E27FC236}">
                    <a16:creationId xmlns:a16="http://schemas.microsoft.com/office/drawing/2014/main" id="{6CDD84C0-0E72-4113-82DB-3DBCFF6E0C96}"/>
                  </a:ext>
                </a:extLst>
              </p:cNvPr>
              <p:cNvPicPr/>
              <p:nvPr/>
            </p:nvPicPr>
            <p:blipFill>
              <a:blip r:embed="rId44"/>
              <a:stretch>
                <a:fillRect/>
              </a:stretch>
            </p:blipFill>
            <p:spPr>
              <a:xfrm>
                <a:off x="5357874" y="338509"/>
                <a:ext cx="31428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9" name="墨迹 148">
                <a:extLst>
                  <a:ext uri="{FF2B5EF4-FFF2-40B4-BE49-F238E27FC236}">
                    <a16:creationId xmlns:a16="http://schemas.microsoft.com/office/drawing/2014/main" id="{5ABAE8CB-1C12-FFD4-1E69-D47E13E6A3BA}"/>
                  </a:ext>
                </a:extLst>
              </p14:cNvPr>
              <p14:cNvContentPartPr/>
              <p14:nvPr/>
            </p14:nvContentPartPr>
            <p14:xfrm>
              <a:off x="5380194" y="338149"/>
              <a:ext cx="274320" cy="402840"/>
            </p14:xfrm>
          </p:contentPart>
        </mc:Choice>
        <mc:Fallback xmlns="">
          <p:pic>
            <p:nvPicPr>
              <p:cNvPr id="149" name="墨迹 148">
                <a:extLst>
                  <a:ext uri="{FF2B5EF4-FFF2-40B4-BE49-F238E27FC236}">
                    <a16:creationId xmlns:a16="http://schemas.microsoft.com/office/drawing/2014/main" id="{5ABAE8CB-1C12-FFD4-1E69-D47E13E6A3BA}"/>
                  </a:ext>
                </a:extLst>
              </p:cNvPr>
              <p:cNvPicPr/>
              <p:nvPr/>
            </p:nvPicPr>
            <p:blipFill>
              <a:blip r:embed="rId46"/>
              <a:stretch>
                <a:fillRect/>
              </a:stretch>
            </p:blipFill>
            <p:spPr>
              <a:xfrm>
                <a:off x="5375874" y="333829"/>
                <a:ext cx="2829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50" name="墨迹 149">
                <a:extLst>
                  <a:ext uri="{FF2B5EF4-FFF2-40B4-BE49-F238E27FC236}">
                    <a16:creationId xmlns:a16="http://schemas.microsoft.com/office/drawing/2014/main" id="{853BEA37-4B17-4683-E164-75E991D7F012}"/>
                  </a:ext>
                </a:extLst>
              </p14:cNvPr>
              <p14:cNvContentPartPr/>
              <p14:nvPr/>
            </p14:nvContentPartPr>
            <p14:xfrm>
              <a:off x="5342034" y="338149"/>
              <a:ext cx="344520" cy="507600"/>
            </p14:xfrm>
          </p:contentPart>
        </mc:Choice>
        <mc:Fallback xmlns="">
          <p:pic>
            <p:nvPicPr>
              <p:cNvPr id="150" name="墨迹 149">
                <a:extLst>
                  <a:ext uri="{FF2B5EF4-FFF2-40B4-BE49-F238E27FC236}">
                    <a16:creationId xmlns:a16="http://schemas.microsoft.com/office/drawing/2014/main" id="{853BEA37-4B17-4683-E164-75E991D7F012}"/>
                  </a:ext>
                </a:extLst>
              </p:cNvPr>
              <p:cNvPicPr/>
              <p:nvPr/>
            </p:nvPicPr>
            <p:blipFill>
              <a:blip r:embed="rId48"/>
              <a:stretch>
                <a:fillRect/>
              </a:stretch>
            </p:blipFill>
            <p:spPr>
              <a:xfrm>
                <a:off x="5337714" y="333829"/>
                <a:ext cx="35316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3" name="墨迹 182">
                <a:extLst>
                  <a:ext uri="{FF2B5EF4-FFF2-40B4-BE49-F238E27FC236}">
                    <a16:creationId xmlns:a16="http://schemas.microsoft.com/office/drawing/2014/main" id="{09E705E8-71F5-A441-EA16-AA9AAD5085B9}"/>
                  </a:ext>
                </a:extLst>
              </p14:cNvPr>
              <p14:cNvContentPartPr/>
              <p14:nvPr/>
            </p14:nvContentPartPr>
            <p14:xfrm>
              <a:off x="5386314" y="1175059"/>
              <a:ext cx="31320" cy="70560"/>
            </p14:xfrm>
          </p:contentPart>
        </mc:Choice>
        <mc:Fallback xmlns="">
          <p:pic>
            <p:nvPicPr>
              <p:cNvPr id="183" name="墨迹 182">
                <a:extLst>
                  <a:ext uri="{FF2B5EF4-FFF2-40B4-BE49-F238E27FC236}">
                    <a16:creationId xmlns:a16="http://schemas.microsoft.com/office/drawing/2014/main" id="{09E705E8-71F5-A441-EA16-AA9AAD5085B9}"/>
                  </a:ext>
                </a:extLst>
              </p:cNvPr>
              <p:cNvPicPr/>
              <p:nvPr/>
            </p:nvPicPr>
            <p:blipFill>
              <a:blip r:embed="rId50"/>
              <a:stretch>
                <a:fillRect/>
              </a:stretch>
            </p:blipFill>
            <p:spPr>
              <a:xfrm>
                <a:off x="5381994" y="1170739"/>
                <a:ext cx="399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8" name="墨迹 187">
                <a:extLst>
                  <a:ext uri="{FF2B5EF4-FFF2-40B4-BE49-F238E27FC236}">
                    <a16:creationId xmlns:a16="http://schemas.microsoft.com/office/drawing/2014/main" id="{FBC273CF-61F5-FE37-9859-0A11D85919E4}"/>
                  </a:ext>
                </a:extLst>
              </p14:cNvPr>
              <p14:cNvContentPartPr/>
              <p14:nvPr/>
            </p14:nvContentPartPr>
            <p14:xfrm>
              <a:off x="5401434" y="1251019"/>
              <a:ext cx="38160" cy="50400"/>
            </p14:xfrm>
          </p:contentPart>
        </mc:Choice>
        <mc:Fallback xmlns="">
          <p:pic>
            <p:nvPicPr>
              <p:cNvPr id="188" name="墨迹 187">
                <a:extLst>
                  <a:ext uri="{FF2B5EF4-FFF2-40B4-BE49-F238E27FC236}">
                    <a16:creationId xmlns:a16="http://schemas.microsoft.com/office/drawing/2014/main" id="{FBC273CF-61F5-FE37-9859-0A11D85919E4}"/>
                  </a:ext>
                </a:extLst>
              </p:cNvPr>
              <p:cNvPicPr/>
              <p:nvPr/>
            </p:nvPicPr>
            <p:blipFill>
              <a:blip r:embed="rId52"/>
              <a:stretch>
                <a:fillRect/>
              </a:stretch>
            </p:blipFill>
            <p:spPr>
              <a:xfrm>
                <a:off x="5397114" y="1246699"/>
                <a:ext cx="468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92" name="墨迹 191">
                <a:extLst>
                  <a:ext uri="{FF2B5EF4-FFF2-40B4-BE49-F238E27FC236}">
                    <a16:creationId xmlns:a16="http://schemas.microsoft.com/office/drawing/2014/main" id="{EF5DAFE4-45BC-7C44-45E0-3605E432CD6F}"/>
                  </a:ext>
                </a:extLst>
              </p14:cNvPr>
              <p14:cNvContentPartPr/>
              <p14:nvPr/>
            </p14:nvContentPartPr>
            <p14:xfrm>
              <a:off x="5463354" y="1342099"/>
              <a:ext cx="185040" cy="222480"/>
            </p14:xfrm>
          </p:contentPart>
        </mc:Choice>
        <mc:Fallback xmlns="">
          <p:pic>
            <p:nvPicPr>
              <p:cNvPr id="192" name="墨迹 191">
                <a:extLst>
                  <a:ext uri="{FF2B5EF4-FFF2-40B4-BE49-F238E27FC236}">
                    <a16:creationId xmlns:a16="http://schemas.microsoft.com/office/drawing/2014/main" id="{EF5DAFE4-45BC-7C44-45E0-3605E432CD6F}"/>
                  </a:ext>
                </a:extLst>
              </p:cNvPr>
              <p:cNvPicPr/>
              <p:nvPr/>
            </p:nvPicPr>
            <p:blipFill>
              <a:blip r:embed="rId54"/>
              <a:stretch>
                <a:fillRect/>
              </a:stretch>
            </p:blipFill>
            <p:spPr>
              <a:xfrm>
                <a:off x="5459034" y="1337779"/>
                <a:ext cx="1936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91" name="墨迹 190">
                <a:extLst>
                  <a:ext uri="{FF2B5EF4-FFF2-40B4-BE49-F238E27FC236}">
                    <a16:creationId xmlns:a16="http://schemas.microsoft.com/office/drawing/2014/main" id="{A7536FBF-64E9-8262-B12E-21BD7366A02E}"/>
                  </a:ext>
                </a:extLst>
              </p14:cNvPr>
              <p14:cNvContentPartPr/>
              <p14:nvPr/>
            </p14:nvContentPartPr>
            <p14:xfrm>
              <a:off x="5408994" y="1351099"/>
              <a:ext cx="151200" cy="125640"/>
            </p14:xfrm>
          </p:contentPart>
        </mc:Choice>
        <mc:Fallback xmlns="">
          <p:pic>
            <p:nvPicPr>
              <p:cNvPr id="191" name="墨迹 190">
                <a:extLst>
                  <a:ext uri="{FF2B5EF4-FFF2-40B4-BE49-F238E27FC236}">
                    <a16:creationId xmlns:a16="http://schemas.microsoft.com/office/drawing/2014/main" id="{A7536FBF-64E9-8262-B12E-21BD7366A02E}"/>
                  </a:ext>
                </a:extLst>
              </p:cNvPr>
              <p:cNvPicPr/>
              <p:nvPr/>
            </p:nvPicPr>
            <p:blipFill>
              <a:blip r:embed="rId56"/>
              <a:stretch>
                <a:fillRect/>
              </a:stretch>
            </p:blipFill>
            <p:spPr>
              <a:xfrm>
                <a:off x="5404674" y="1346779"/>
                <a:ext cx="1598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3" name="墨迹 192">
                <a:extLst>
                  <a:ext uri="{FF2B5EF4-FFF2-40B4-BE49-F238E27FC236}">
                    <a16:creationId xmlns:a16="http://schemas.microsoft.com/office/drawing/2014/main" id="{7B2F8FE7-62AD-9872-B638-F6D9A5F81C57}"/>
                  </a:ext>
                </a:extLst>
              </p14:cNvPr>
              <p14:cNvContentPartPr/>
              <p14:nvPr/>
            </p14:nvContentPartPr>
            <p14:xfrm>
              <a:off x="5553354" y="1467379"/>
              <a:ext cx="200160" cy="151920"/>
            </p14:xfrm>
          </p:contentPart>
        </mc:Choice>
        <mc:Fallback xmlns="">
          <p:pic>
            <p:nvPicPr>
              <p:cNvPr id="193" name="墨迹 192">
                <a:extLst>
                  <a:ext uri="{FF2B5EF4-FFF2-40B4-BE49-F238E27FC236}">
                    <a16:creationId xmlns:a16="http://schemas.microsoft.com/office/drawing/2014/main" id="{7B2F8FE7-62AD-9872-B638-F6D9A5F81C57}"/>
                  </a:ext>
                </a:extLst>
              </p:cNvPr>
              <p:cNvPicPr/>
              <p:nvPr/>
            </p:nvPicPr>
            <p:blipFill>
              <a:blip r:embed="rId58"/>
              <a:stretch>
                <a:fillRect/>
              </a:stretch>
            </p:blipFill>
            <p:spPr>
              <a:xfrm>
                <a:off x="5549034" y="1463059"/>
                <a:ext cx="208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3" name="墨迹 82">
                <a:extLst>
                  <a:ext uri="{FF2B5EF4-FFF2-40B4-BE49-F238E27FC236}">
                    <a16:creationId xmlns:a16="http://schemas.microsoft.com/office/drawing/2014/main" id="{614C1598-4B93-8E2F-88C0-D94B01F5659E}"/>
                  </a:ext>
                </a:extLst>
              </p14:cNvPr>
              <p14:cNvContentPartPr/>
              <p14:nvPr/>
            </p14:nvContentPartPr>
            <p14:xfrm>
              <a:off x="5769714" y="1733239"/>
              <a:ext cx="82080" cy="21960"/>
            </p14:xfrm>
          </p:contentPart>
        </mc:Choice>
        <mc:Fallback xmlns="">
          <p:pic>
            <p:nvPicPr>
              <p:cNvPr id="83" name="墨迹 82">
                <a:extLst>
                  <a:ext uri="{FF2B5EF4-FFF2-40B4-BE49-F238E27FC236}">
                    <a16:creationId xmlns:a16="http://schemas.microsoft.com/office/drawing/2014/main" id="{614C1598-4B93-8E2F-88C0-D94B01F5659E}"/>
                  </a:ext>
                </a:extLst>
              </p:cNvPr>
              <p:cNvPicPr/>
              <p:nvPr/>
            </p:nvPicPr>
            <p:blipFill>
              <a:blip r:embed="rId60"/>
              <a:stretch>
                <a:fillRect/>
              </a:stretch>
            </p:blipFill>
            <p:spPr>
              <a:xfrm>
                <a:off x="5706714" y="1670239"/>
                <a:ext cx="20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3" name="墨迹 92">
                <a:extLst>
                  <a:ext uri="{FF2B5EF4-FFF2-40B4-BE49-F238E27FC236}">
                    <a16:creationId xmlns:a16="http://schemas.microsoft.com/office/drawing/2014/main" id="{10BF6B0E-3604-34A9-016E-0D986A91D5B6}"/>
                  </a:ext>
                </a:extLst>
              </p14:cNvPr>
              <p14:cNvContentPartPr/>
              <p14:nvPr/>
            </p14:nvContentPartPr>
            <p14:xfrm>
              <a:off x="6376674" y="187669"/>
              <a:ext cx="507240" cy="453600"/>
            </p14:xfrm>
          </p:contentPart>
        </mc:Choice>
        <mc:Fallback xmlns="">
          <p:pic>
            <p:nvPicPr>
              <p:cNvPr id="93" name="墨迹 92">
                <a:extLst>
                  <a:ext uri="{FF2B5EF4-FFF2-40B4-BE49-F238E27FC236}">
                    <a16:creationId xmlns:a16="http://schemas.microsoft.com/office/drawing/2014/main" id="{10BF6B0E-3604-34A9-016E-0D986A91D5B6}"/>
                  </a:ext>
                </a:extLst>
              </p:cNvPr>
              <p:cNvPicPr/>
              <p:nvPr/>
            </p:nvPicPr>
            <p:blipFill>
              <a:blip r:embed="rId62"/>
              <a:stretch>
                <a:fillRect/>
              </a:stretch>
            </p:blipFill>
            <p:spPr>
              <a:xfrm>
                <a:off x="6314034" y="125029"/>
                <a:ext cx="63288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4" name="墨迹 93">
                <a:extLst>
                  <a:ext uri="{FF2B5EF4-FFF2-40B4-BE49-F238E27FC236}">
                    <a16:creationId xmlns:a16="http://schemas.microsoft.com/office/drawing/2014/main" id="{97877613-BB6A-5573-CB05-EC445BE1B539}"/>
                  </a:ext>
                </a:extLst>
              </p14:cNvPr>
              <p14:cNvContentPartPr/>
              <p14:nvPr/>
            </p14:nvContentPartPr>
            <p14:xfrm>
              <a:off x="6733074" y="196309"/>
              <a:ext cx="134640" cy="234720"/>
            </p14:xfrm>
          </p:contentPart>
        </mc:Choice>
        <mc:Fallback xmlns="">
          <p:pic>
            <p:nvPicPr>
              <p:cNvPr id="94" name="墨迹 93">
                <a:extLst>
                  <a:ext uri="{FF2B5EF4-FFF2-40B4-BE49-F238E27FC236}">
                    <a16:creationId xmlns:a16="http://schemas.microsoft.com/office/drawing/2014/main" id="{97877613-BB6A-5573-CB05-EC445BE1B539}"/>
                  </a:ext>
                </a:extLst>
              </p:cNvPr>
              <p:cNvPicPr/>
              <p:nvPr/>
            </p:nvPicPr>
            <p:blipFill>
              <a:blip r:embed="rId64"/>
              <a:stretch>
                <a:fillRect/>
              </a:stretch>
            </p:blipFill>
            <p:spPr>
              <a:xfrm>
                <a:off x="6670434" y="133669"/>
                <a:ext cx="2602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5" name="墨迹 94">
                <a:extLst>
                  <a:ext uri="{FF2B5EF4-FFF2-40B4-BE49-F238E27FC236}">
                    <a16:creationId xmlns:a16="http://schemas.microsoft.com/office/drawing/2014/main" id="{315234DA-D4BF-7329-22E2-BF4EAB84EB0A}"/>
                  </a:ext>
                </a:extLst>
              </p14:cNvPr>
              <p14:cNvContentPartPr/>
              <p14:nvPr/>
            </p14:nvContentPartPr>
            <p14:xfrm>
              <a:off x="6320874" y="153469"/>
              <a:ext cx="26640" cy="13320"/>
            </p14:xfrm>
          </p:contentPart>
        </mc:Choice>
        <mc:Fallback xmlns="">
          <p:pic>
            <p:nvPicPr>
              <p:cNvPr id="95" name="墨迹 94">
                <a:extLst>
                  <a:ext uri="{FF2B5EF4-FFF2-40B4-BE49-F238E27FC236}">
                    <a16:creationId xmlns:a16="http://schemas.microsoft.com/office/drawing/2014/main" id="{315234DA-D4BF-7329-22E2-BF4EAB84EB0A}"/>
                  </a:ext>
                </a:extLst>
              </p:cNvPr>
              <p:cNvPicPr/>
              <p:nvPr/>
            </p:nvPicPr>
            <p:blipFill>
              <a:blip r:embed="rId66"/>
              <a:stretch>
                <a:fillRect/>
              </a:stretch>
            </p:blipFill>
            <p:spPr>
              <a:xfrm>
                <a:off x="6258234" y="90469"/>
                <a:ext cx="1522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6" name="墨迹 95">
                <a:extLst>
                  <a:ext uri="{FF2B5EF4-FFF2-40B4-BE49-F238E27FC236}">
                    <a16:creationId xmlns:a16="http://schemas.microsoft.com/office/drawing/2014/main" id="{278336F2-FC9E-C8FA-9449-465C0AF04D8E}"/>
                  </a:ext>
                </a:extLst>
              </p14:cNvPr>
              <p14:cNvContentPartPr/>
              <p14:nvPr/>
            </p14:nvContentPartPr>
            <p14:xfrm>
              <a:off x="6401874" y="193789"/>
              <a:ext cx="36000" cy="32040"/>
            </p14:xfrm>
          </p:contentPart>
        </mc:Choice>
        <mc:Fallback xmlns="">
          <p:pic>
            <p:nvPicPr>
              <p:cNvPr id="96" name="墨迹 95">
                <a:extLst>
                  <a:ext uri="{FF2B5EF4-FFF2-40B4-BE49-F238E27FC236}">
                    <a16:creationId xmlns:a16="http://schemas.microsoft.com/office/drawing/2014/main" id="{278336F2-FC9E-C8FA-9449-465C0AF04D8E}"/>
                  </a:ext>
                </a:extLst>
              </p:cNvPr>
              <p:cNvPicPr/>
              <p:nvPr/>
            </p:nvPicPr>
            <p:blipFill>
              <a:blip r:embed="rId68"/>
              <a:stretch>
                <a:fillRect/>
              </a:stretch>
            </p:blipFill>
            <p:spPr>
              <a:xfrm>
                <a:off x="6338874" y="131149"/>
                <a:ext cx="161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7" name="墨迹 96">
                <a:extLst>
                  <a:ext uri="{FF2B5EF4-FFF2-40B4-BE49-F238E27FC236}">
                    <a16:creationId xmlns:a16="http://schemas.microsoft.com/office/drawing/2014/main" id="{6DD01399-CDE2-5CFC-CCCA-0F5775F6A76B}"/>
                  </a:ext>
                </a:extLst>
              </p14:cNvPr>
              <p14:cNvContentPartPr/>
              <p14:nvPr/>
            </p14:nvContentPartPr>
            <p14:xfrm>
              <a:off x="6464874" y="234469"/>
              <a:ext cx="26280" cy="14400"/>
            </p14:xfrm>
          </p:contentPart>
        </mc:Choice>
        <mc:Fallback xmlns="">
          <p:pic>
            <p:nvPicPr>
              <p:cNvPr id="97" name="墨迹 96">
                <a:extLst>
                  <a:ext uri="{FF2B5EF4-FFF2-40B4-BE49-F238E27FC236}">
                    <a16:creationId xmlns:a16="http://schemas.microsoft.com/office/drawing/2014/main" id="{6DD01399-CDE2-5CFC-CCCA-0F5775F6A76B}"/>
                  </a:ext>
                </a:extLst>
              </p:cNvPr>
              <p:cNvPicPr/>
              <p:nvPr/>
            </p:nvPicPr>
            <p:blipFill>
              <a:blip r:embed="rId70"/>
              <a:stretch>
                <a:fillRect/>
              </a:stretch>
            </p:blipFill>
            <p:spPr>
              <a:xfrm>
                <a:off x="6402234" y="171469"/>
                <a:ext cx="151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3" name="墨迹 102">
                <a:extLst>
                  <a:ext uri="{FF2B5EF4-FFF2-40B4-BE49-F238E27FC236}">
                    <a16:creationId xmlns:a16="http://schemas.microsoft.com/office/drawing/2014/main" id="{21C85516-699D-6133-07B5-05B5C29D6AEC}"/>
                  </a:ext>
                </a:extLst>
              </p14:cNvPr>
              <p14:cNvContentPartPr/>
              <p14:nvPr/>
            </p14:nvContentPartPr>
            <p14:xfrm>
              <a:off x="6670794" y="367669"/>
              <a:ext cx="226440" cy="394560"/>
            </p14:xfrm>
          </p:contentPart>
        </mc:Choice>
        <mc:Fallback xmlns="">
          <p:pic>
            <p:nvPicPr>
              <p:cNvPr id="103" name="墨迹 102">
                <a:extLst>
                  <a:ext uri="{FF2B5EF4-FFF2-40B4-BE49-F238E27FC236}">
                    <a16:creationId xmlns:a16="http://schemas.microsoft.com/office/drawing/2014/main" id="{21C85516-699D-6133-07B5-05B5C29D6AEC}"/>
                  </a:ext>
                </a:extLst>
              </p:cNvPr>
              <p:cNvPicPr/>
              <p:nvPr/>
            </p:nvPicPr>
            <p:blipFill>
              <a:blip r:embed="rId72"/>
              <a:stretch>
                <a:fillRect/>
              </a:stretch>
            </p:blipFill>
            <p:spPr>
              <a:xfrm>
                <a:off x="6608154" y="305029"/>
                <a:ext cx="35208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4" name="墨迹 103">
                <a:extLst>
                  <a:ext uri="{FF2B5EF4-FFF2-40B4-BE49-F238E27FC236}">
                    <a16:creationId xmlns:a16="http://schemas.microsoft.com/office/drawing/2014/main" id="{CA8B8B2D-482E-A94C-1462-2DA6DB9E1D0A}"/>
                  </a:ext>
                </a:extLst>
              </p14:cNvPr>
              <p14:cNvContentPartPr/>
              <p14:nvPr/>
            </p14:nvContentPartPr>
            <p14:xfrm>
              <a:off x="6595914" y="316189"/>
              <a:ext cx="128880" cy="72000"/>
            </p14:xfrm>
          </p:contentPart>
        </mc:Choice>
        <mc:Fallback xmlns="">
          <p:pic>
            <p:nvPicPr>
              <p:cNvPr id="104" name="墨迹 103">
                <a:extLst>
                  <a:ext uri="{FF2B5EF4-FFF2-40B4-BE49-F238E27FC236}">
                    <a16:creationId xmlns:a16="http://schemas.microsoft.com/office/drawing/2014/main" id="{CA8B8B2D-482E-A94C-1462-2DA6DB9E1D0A}"/>
                  </a:ext>
                </a:extLst>
              </p:cNvPr>
              <p:cNvPicPr/>
              <p:nvPr/>
            </p:nvPicPr>
            <p:blipFill>
              <a:blip r:embed="rId74"/>
              <a:stretch>
                <a:fillRect/>
              </a:stretch>
            </p:blipFill>
            <p:spPr>
              <a:xfrm>
                <a:off x="6533274" y="253189"/>
                <a:ext cx="2545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5" name="墨迹 104">
                <a:extLst>
                  <a:ext uri="{FF2B5EF4-FFF2-40B4-BE49-F238E27FC236}">
                    <a16:creationId xmlns:a16="http://schemas.microsoft.com/office/drawing/2014/main" id="{64C6C54F-FEE8-E5DB-EE6C-4BFAC51D3645}"/>
                  </a:ext>
                </a:extLst>
              </p14:cNvPr>
              <p14:cNvContentPartPr/>
              <p14:nvPr/>
            </p14:nvContentPartPr>
            <p14:xfrm>
              <a:off x="6699594" y="384589"/>
              <a:ext cx="32760" cy="49320"/>
            </p14:xfrm>
          </p:contentPart>
        </mc:Choice>
        <mc:Fallback xmlns="">
          <p:pic>
            <p:nvPicPr>
              <p:cNvPr id="105" name="墨迹 104">
                <a:extLst>
                  <a:ext uri="{FF2B5EF4-FFF2-40B4-BE49-F238E27FC236}">
                    <a16:creationId xmlns:a16="http://schemas.microsoft.com/office/drawing/2014/main" id="{64C6C54F-FEE8-E5DB-EE6C-4BFAC51D3645}"/>
                  </a:ext>
                </a:extLst>
              </p:cNvPr>
              <p:cNvPicPr/>
              <p:nvPr/>
            </p:nvPicPr>
            <p:blipFill>
              <a:blip r:embed="rId76"/>
              <a:stretch>
                <a:fillRect/>
              </a:stretch>
            </p:blipFill>
            <p:spPr>
              <a:xfrm>
                <a:off x="6636594" y="321589"/>
                <a:ext cx="158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6" name="墨迹 105">
                <a:extLst>
                  <a:ext uri="{FF2B5EF4-FFF2-40B4-BE49-F238E27FC236}">
                    <a16:creationId xmlns:a16="http://schemas.microsoft.com/office/drawing/2014/main" id="{93BD0BE0-8716-6BFF-D5C9-6E8F43D7D004}"/>
                  </a:ext>
                </a:extLst>
              </p14:cNvPr>
              <p14:cNvContentPartPr/>
              <p14:nvPr/>
            </p14:nvContentPartPr>
            <p14:xfrm>
              <a:off x="6769794" y="458389"/>
              <a:ext cx="5400" cy="17640"/>
            </p14:xfrm>
          </p:contentPart>
        </mc:Choice>
        <mc:Fallback xmlns="">
          <p:pic>
            <p:nvPicPr>
              <p:cNvPr id="106" name="墨迹 105">
                <a:extLst>
                  <a:ext uri="{FF2B5EF4-FFF2-40B4-BE49-F238E27FC236}">
                    <a16:creationId xmlns:a16="http://schemas.microsoft.com/office/drawing/2014/main" id="{93BD0BE0-8716-6BFF-D5C9-6E8F43D7D004}"/>
                  </a:ext>
                </a:extLst>
              </p:cNvPr>
              <p:cNvPicPr/>
              <p:nvPr/>
            </p:nvPicPr>
            <p:blipFill>
              <a:blip r:embed="rId78"/>
              <a:stretch>
                <a:fillRect/>
              </a:stretch>
            </p:blipFill>
            <p:spPr>
              <a:xfrm>
                <a:off x="6706794" y="395389"/>
                <a:ext cx="131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6" name="墨迹 115">
                <a:extLst>
                  <a:ext uri="{FF2B5EF4-FFF2-40B4-BE49-F238E27FC236}">
                    <a16:creationId xmlns:a16="http://schemas.microsoft.com/office/drawing/2014/main" id="{46D5AFE5-274A-5E3B-25B9-1B739BFC5E89}"/>
                  </a:ext>
                </a:extLst>
              </p14:cNvPr>
              <p14:cNvContentPartPr/>
              <p14:nvPr/>
            </p14:nvContentPartPr>
            <p14:xfrm>
              <a:off x="6554874" y="395749"/>
              <a:ext cx="92520" cy="87480"/>
            </p14:xfrm>
          </p:contentPart>
        </mc:Choice>
        <mc:Fallback xmlns="">
          <p:pic>
            <p:nvPicPr>
              <p:cNvPr id="116" name="墨迹 115">
                <a:extLst>
                  <a:ext uri="{FF2B5EF4-FFF2-40B4-BE49-F238E27FC236}">
                    <a16:creationId xmlns:a16="http://schemas.microsoft.com/office/drawing/2014/main" id="{46D5AFE5-274A-5E3B-25B9-1B739BFC5E89}"/>
                  </a:ext>
                </a:extLst>
              </p:cNvPr>
              <p:cNvPicPr/>
              <p:nvPr/>
            </p:nvPicPr>
            <p:blipFill>
              <a:blip r:embed="rId80"/>
              <a:stretch>
                <a:fillRect/>
              </a:stretch>
            </p:blipFill>
            <p:spPr>
              <a:xfrm>
                <a:off x="6550554" y="391429"/>
                <a:ext cx="1011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7" name="墨迹 116">
                <a:extLst>
                  <a:ext uri="{FF2B5EF4-FFF2-40B4-BE49-F238E27FC236}">
                    <a16:creationId xmlns:a16="http://schemas.microsoft.com/office/drawing/2014/main" id="{D7EFFC54-E222-375C-F648-B5447C8FB032}"/>
                  </a:ext>
                </a:extLst>
              </p14:cNvPr>
              <p14:cNvContentPartPr/>
              <p14:nvPr/>
            </p14:nvContentPartPr>
            <p14:xfrm>
              <a:off x="6473874" y="344269"/>
              <a:ext cx="102240" cy="50400"/>
            </p14:xfrm>
          </p:contentPart>
        </mc:Choice>
        <mc:Fallback xmlns="">
          <p:pic>
            <p:nvPicPr>
              <p:cNvPr id="117" name="墨迹 116">
                <a:extLst>
                  <a:ext uri="{FF2B5EF4-FFF2-40B4-BE49-F238E27FC236}">
                    <a16:creationId xmlns:a16="http://schemas.microsoft.com/office/drawing/2014/main" id="{D7EFFC54-E222-375C-F648-B5447C8FB032}"/>
                  </a:ext>
                </a:extLst>
              </p:cNvPr>
              <p:cNvPicPr/>
              <p:nvPr/>
            </p:nvPicPr>
            <p:blipFill>
              <a:blip r:embed="rId82"/>
              <a:stretch>
                <a:fillRect/>
              </a:stretch>
            </p:blipFill>
            <p:spPr>
              <a:xfrm>
                <a:off x="6469554" y="339949"/>
                <a:ext cx="1108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7" name="墨迹 86">
                <a:extLst>
                  <a:ext uri="{FF2B5EF4-FFF2-40B4-BE49-F238E27FC236}">
                    <a16:creationId xmlns:a16="http://schemas.microsoft.com/office/drawing/2014/main" id="{D8C9BA21-6EBD-E3C1-4D5F-8EBCBB29762D}"/>
                  </a:ext>
                </a:extLst>
              </p14:cNvPr>
              <p14:cNvContentPartPr/>
              <p14:nvPr/>
            </p14:nvContentPartPr>
            <p14:xfrm>
              <a:off x="5673234" y="172189"/>
              <a:ext cx="160920" cy="58320"/>
            </p14:xfrm>
          </p:contentPart>
        </mc:Choice>
        <mc:Fallback xmlns="">
          <p:pic>
            <p:nvPicPr>
              <p:cNvPr id="87" name="墨迹 86">
                <a:extLst>
                  <a:ext uri="{FF2B5EF4-FFF2-40B4-BE49-F238E27FC236}">
                    <a16:creationId xmlns:a16="http://schemas.microsoft.com/office/drawing/2014/main" id="{D8C9BA21-6EBD-E3C1-4D5F-8EBCBB29762D}"/>
                  </a:ext>
                </a:extLst>
              </p:cNvPr>
              <p:cNvPicPr/>
              <p:nvPr/>
            </p:nvPicPr>
            <p:blipFill>
              <a:blip r:embed="rId84"/>
              <a:stretch>
                <a:fillRect/>
              </a:stretch>
            </p:blipFill>
            <p:spPr>
              <a:xfrm>
                <a:off x="5610594" y="109549"/>
                <a:ext cx="286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8" name="墨迹 87">
                <a:extLst>
                  <a:ext uri="{FF2B5EF4-FFF2-40B4-BE49-F238E27FC236}">
                    <a16:creationId xmlns:a16="http://schemas.microsoft.com/office/drawing/2014/main" id="{A9F42DA5-C5E1-5EBF-444B-3C00D82347FF}"/>
                  </a:ext>
                </a:extLst>
              </p14:cNvPr>
              <p14:cNvContentPartPr/>
              <p14:nvPr/>
            </p14:nvContentPartPr>
            <p14:xfrm>
              <a:off x="5516994" y="211789"/>
              <a:ext cx="161280" cy="142920"/>
            </p14:xfrm>
          </p:contentPart>
        </mc:Choice>
        <mc:Fallback xmlns="">
          <p:pic>
            <p:nvPicPr>
              <p:cNvPr id="88" name="墨迹 87">
                <a:extLst>
                  <a:ext uri="{FF2B5EF4-FFF2-40B4-BE49-F238E27FC236}">
                    <a16:creationId xmlns:a16="http://schemas.microsoft.com/office/drawing/2014/main" id="{A9F42DA5-C5E1-5EBF-444B-3C00D82347FF}"/>
                  </a:ext>
                </a:extLst>
              </p:cNvPr>
              <p:cNvPicPr/>
              <p:nvPr/>
            </p:nvPicPr>
            <p:blipFill>
              <a:blip r:embed="rId86"/>
              <a:stretch>
                <a:fillRect/>
              </a:stretch>
            </p:blipFill>
            <p:spPr>
              <a:xfrm>
                <a:off x="5453994" y="148789"/>
                <a:ext cx="286920" cy="268560"/>
              </a:xfrm>
              <a:prstGeom prst="rect">
                <a:avLst/>
              </a:prstGeom>
            </p:spPr>
          </p:pic>
        </mc:Fallback>
      </mc:AlternateContent>
      <p:grpSp>
        <p:nvGrpSpPr>
          <p:cNvPr id="202" name="组合 201">
            <a:extLst>
              <a:ext uri="{FF2B5EF4-FFF2-40B4-BE49-F238E27FC236}">
                <a16:creationId xmlns:a16="http://schemas.microsoft.com/office/drawing/2014/main" id="{A3620ED3-3DC4-95D5-F090-78571AD03397}"/>
              </a:ext>
            </a:extLst>
          </p:cNvPr>
          <p:cNvGrpSpPr/>
          <p:nvPr/>
        </p:nvGrpSpPr>
        <p:grpSpPr>
          <a:xfrm>
            <a:off x="5254554" y="582229"/>
            <a:ext cx="744840" cy="1138680"/>
            <a:chOff x="5254554" y="582229"/>
            <a:chExt cx="744840" cy="1138680"/>
          </a:xfrm>
        </p:grpSpPr>
        <mc:AlternateContent xmlns:mc="http://schemas.openxmlformats.org/markup-compatibility/2006" xmlns:p14="http://schemas.microsoft.com/office/powerpoint/2010/main">
          <mc:Choice Requires="p14">
            <p:contentPart p14:bwMode="auto" r:id="rId87">
              <p14:nvContentPartPr>
                <p14:cNvPr id="199" name="墨迹 198">
                  <a:extLst>
                    <a:ext uri="{FF2B5EF4-FFF2-40B4-BE49-F238E27FC236}">
                      <a16:creationId xmlns:a16="http://schemas.microsoft.com/office/drawing/2014/main" id="{C0A3CFA5-918B-B8AC-2AB5-78FFD243B645}"/>
                    </a:ext>
                  </a:extLst>
                </p14:cNvPr>
                <p14:cNvContentPartPr/>
                <p14:nvPr/>
              </p14:nvContentPartPr>
              <p14:xfrm>
                <a:off x="5714994" y="1585729"/>
                <a:ext cx="244440" cy="93240"/>
              </p14:xfrm>
            </p:contentPart>
          </mc:Choice>
          <mc:Fallback xmlns="">
            <p:pic>
              <p:nvPicPr>
                <p:cNvPr id="199" name="墨迹 198">
                  <a:extLst>
                    <a:ext uri="{FF2B5EF4-FFF2-40B4-BE49-F238E27FC236}">
                      <a16:creationId xmlns:a16="http://schemas.microsoft.com/office/drawing/2014/main" id="{C0A3CFA5-918B-B8AC-2AB5-78FFD243B645}"/>
                    </a:ext>
                  </a:extLst>
                </p:cNvPr>
                <p:cNvPicPr/>
                <p:nvPr/>
              </p:nvPicPr>
              <p:blipFill>
                <a:blip r:embed="rId88"/>
                <a:stretch>
                  <a:fillRect/>
                </a:stretch>
              </p:blipFill>
              <p:spPr>
                <a:xfrm>
                  <a:off x="5710674" y="1581409"/>
                  <a:ext cx="2530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9" name="墨迹 88">
                  <a:extLst>
                    <a:ext uri="{FF2B5EF4-FFF2-40B4-BE49-F238E27FC236}">
                      <a16:creationId xmlns:a16="http://schemas.microsoft.com/office/drawing/2014/main" id="{1E884BA5-F79B-255C-DC44-3FFD952AFB7B}"/>
                    </a:ext>
                  </a:extLst>
                </p14:cNvPr>
                <p14:cNvContentPartPr/>
                <p14:nvPr/>
              </p14:nvContentPartPr>
              <p14:xfrm>
                <a:off x="5254554" y="582229"/>
                <a:ext cx="431280" cy="1080000"/>
              </p14:xfrm>
            </p:contentPart>
          </mc:Choice>
          <mc:Fallback xmlns="">
            <p:pic>
              <p:nvPicPr>
                <p:cNvPr id="89" name="墨迹 88">
                  <a:extLst>
                    <a:ext uri="{FF2B5EF4-FFF2-40B4-BE49-F238E27FC236}">
                      <a16:creationId xmlns:a16="http://schemas.microsoft.com/office/drawing/2014/main" id="{1E884BA5-F79B-255C-DC44-3FFD952AFB7B}"/>
                    </a:ext>
                  </a:extLst>
                </p:cNvPr>
                <p:cNvPicPr/>
                <p:nvPr/>
              </p:nvPicPr>
              <p:blipFill>
                <a:blip r:embed="rId90"/>
                <a:stretch>
                  <a:fillRect/>
                </a:stretch>
              </p:blipFill>
              <p:spPr>
                <a:xfrm>
                  <a:off x="5191554" y="519229"/>
                  <a:ext cx="556920" cy="120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0" name="墨迹 89">
                  <a:extLst>
                    <a:ext uri="{FF2B5EF4-FFF2-40B4-BE49-F238E27FC236}">
                      <a16:creationId xmlns:a16="http://schemas.microsoft.com/office/drawing/2014/main" id="{7979C651-D3AA-0C70-B3BC-5C6120F2141F}"/>
                    </a:ext>
                  </a:extLst>
                </p14:cNvPr>
                <p14:cNvContentPartPr/>
                <p14:nvPr/>
              </p14:nvContentPartPr>
              <p14:xfrm>
                <a:off x="5724714" y="1695349"/>
                <a:ext cx="71280" cy="25560"/>
              </p14:xfrm>
            </p:contentPart>
          </mc:Choice>
          <mc:Fallback xmlns="">
            <p:pic>
              <p:nvPicPr>
                <p:cNvPr id="90" name="墨迹 89">
                  <a:extLst>
                    <a:ext uri="{FF2B5EF4-FFF2-40B4-BE49-F238E27FC236}">
                      <a16:creationId xmlns:a16="http://schemas.microsoft.com/office/drawing/2014/main" id="{7979C651-D3AA-0C70-B3BC-5C6120F2141F}"/>
                    </a:ext>
                  </a:extLst>
                </p:cNvPr>
                <p:cNvPicPr/>
                <p:nvPr/>
              </p:nvPicPr>
              <p:blipFill>
                <a:blip r:embed="rId92"/>
                <a:stretch>
                  <a:fillRect/>
                </a:stretch>
              </p:blipFill>
              <p:spPr>
                <a:xfrm>
                  <a:off x="5661714" y="1632709"/>
                  <a:ext cx="196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55" name="墨迹 154">
                  <a:extLst>
                    <a:ext uri="{FF2B5EF4-FFF2-40B4-BE49-F238E27FC236}">
                      <a16:creationId xmlns:a16="http://schemas.microsoft.com/office/drawing/2014/main" id="{C7B623A2-868A-2820-FB52-7F95A5705BF0}"/>
                    </a:ext>
                  </a:extLst>
                </p14:cNvPr>
                <p14:cNvContentPartPr/>
                <p14:nvPr/>
              </p14:nvContentPartPr>
              <p14:xfrm>
                <a:off x="5357514" y="751789"/>
                <a:ext cx="27720" cy="133200"/>
              </p14:xfrm>
            </p:contentPart>
          </mc:Choice>
          <mc:Fallback xmlns="">
            <p:pic>
              <p:nvPicPr>
                <p:cNvPr id="155" name="墨迹 154">
                  <a:extLst>
                    <a:ext uri="{FF2B5EF4-FFF2-40B4-BE49-F238E27FC236}">
                      <a16:creationId xmlns:a16="http://schemas.microsoft.com/office/drawing/2014/main" id="{C7B623A2-868A-2820-FB52-7F95A5705BF0}"/>
                    </a:ext>
                  </a:extLst>
                </p:cNvPr>
                <p:cNvPicPr/>
                <p:nvPr/>
              </p:nvPicPr>
              <p:blipFill>
                <a:blip r:embed="rId94"/>
                <a:stretch>
                  <a:fillRect/>
                </a:stretch>
              </p:blipFill>
              <p:spPr>
                <a:xfrm>
                  <a:off x="5353194" y="747469"/>
                  <a:ext cx="36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6" name="墨迹 155">
                  <a:extLst>
                    <a:ext uri="{FF2B5EF4-FFF2-40B4-BE49-F238E27FC236}">
                      <a16:creationId xmlns:a16="http://schemas.microsoft.com/office/drawing/2014/main" id="{44844ED2-BDC4-A8BF-E1F8-B0BB9D78AB73}"/>
                    </a:ext>
                  </a:extLst>
                </p14:cNvPr>
                <p14:cNvContentPartPr/>
                <p14:nvPr/>
              </p14:nvContentPartPr>
              <p14:xfrm>
                <a:off x="5354274" y="789229"/>
                <a:ext cx="5040" cy="127800"/>
              </p14:xfrm>
            </p:contentPart>
          </mc:Choice>
          <mc:Fallback xmlns="">
            <p:pic>
              <p:nvPicPr>
                <p:cNvPr id="156" name="墨迹 155">
                  <a:extLst>
                    <a:ext uri="{FF2B5EF4-FFF2-40B4-BE49-F238E27FC236}">
                      <a16:creationId xmlns:a16="http://schemas.microsoft.com/office/drawing/2014/main" id="{44844ED2-BDC4-A8BF-E1F8-B0BB9D78AB73}"/>
                    </a:ext>
                  </a:extLst>
                </p:cNvPr>
                <p:cNvPicPr/>
                <p:nvPr/>
              </p:nvPicPr>
              <p:blipFill>
                <a:blip r:embed="rId96"/>
                <a:stretch>
                  <a:fillRect/>
                </a:stretch>
              </p:blipFill>
              <p:spPr>
                <a:xfrm>
                  <a:off x="5349954" y="784909"/>
                  <a:ext cx="13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57" name="墨迹 156">
                  <a:extLst>
                    <a:ext uri="{FF2B5EF4-FFF2-40B4-BE49-F238E27FC236}">
                      <a16:creationId xmlns:a16="http://schemas.microsoft.com/office/drawing/2014/main" id="{35D5552C-8AD3-7D4F-8310-7ADBAC0C1969}"/>
                    </a:ext>
                  </a:extLst>
                </p14:cNvPr>
                <p14:cNvContentPartPr/>
                <p14:nvPr/>
              </p14:nvContentPartPr>
              <p14:xfrm>
                <a:off x="5351754" y="841789"/>
                <a:ext cx="360" cy="119160"/>
              </p14:xfrm>
            </p:contentPart>
          </mc:Choice>
          <mc:Fallback xmlns="">
            <p:pic>
              <p:nvPicPr>
                <p:cNvPr id="157" name="墨迹 156">
                  <a:extLst>
                    <a:ext uri="{FF2B5EF4-FFF2-40B4-BE49-F238E27FC236}">
                      <a16:creationId xmlns:a16="http://schemas.microsoft.com/office/drawing/2014/main" id="{35D5552C-8AD3-7D4F-8310-7ADBAC0C1969}"/>
                    </a:ext>
                  </a:extLst>
                </p:cNvPr>
                <p:cNvPicPr/>
                <p:nvPr/>
              </p:nvPicPr>
              <p:blipFill>
                <a:blip r:embed="rId98"/>
                <a:stretch>
                  <a:fillRect/>
                </a:stretch>
              </p:blipFill>
              <p:spPr>
                <a:xfrm>
                  <a:off x="5347434" y="837469"/>
                  <a:ext cx="9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58" name="墨迹 157">
                  <a:extLst>
                    <a:ext uri="{FF2B5EF4-FFF2-40B4-BE49-F238E27FC236}">
                      <a16:creationId xmlns:a16="http://schemas.microsoft.com/office/drawing/2014/main" id="{B695F10F-596D-7E98-5417-2CFBD81864BB}"/>
                    </a:ext>
                  </a:extLst>
                </p14:cNvPr>
                <p14:cNvContentPartPr/>
                <p14:nvPr/>
              </p14:nvContentPartPr>
              <p14:xfrm>
                <a:off x="5350674" y="885709"/>
                <a:ext cx="360" cy="151200"/>
              </p14:xfrm>
            </p:contentPart>
          </mc:Choice>
          <mc:Fallback xmlns="">
            <p:pic>
              <p:nvPicPr>
                <p:cNvPr id="158" name="墨迹 157">
                  <a:extLst>
                    <a:ext uri="{FF2B5EF4-FFF2-40B4-BE49-F238E27FC236}">
                      <a16:creationId xmlns:a16="http://schemas.microsoft.com/office/drawing/2014/main" id="{B695F10F-596D-7E98-5417-2CFBD81864BB}"/>
                    </a:ext>
                  </a:extLst>
                </p:cNvPr>
                <p:cNvPicPr/>
                <p:nvPr/>
              </p:nvPicPr>
              <p:blipFill>
                <a:blip r:embed="rId100"/>
                <a:stretch>
                  <a:fillRect/>
                </a:stretch>
              </p:blipFill>
              <p:spPr>
                <a:xfrm>
                  <a:off x="5346354" y="881389"/>
                  <a:ext cx="9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9" name="墨迹 158">
                  <a:extLst>
                    <a:ext uri="{FF2B5EF4-FFF2-40B4-BE49-F238E27FC236}">
                      <a16:creationId xmlns:a16="http://schemas.microsoft.com/office/drawing/2014/main" id="{B1159E32-FBC4-B20C-3214-4F3FECD472C4}"/>
                    </a:ext>
                  </a:extLst>
                </p14:cNvPr>
                <p14:cNvContentPartPr/>
                <p14:nvPr/>
              </p14:nvContentPartPr>
              <p14:xfrm>
                <a:off x="5339874" y="952309"/>
                <a:ext cx="15840" cy="107280"/>
              </p14:xfrm>
            </p:contentPart>
          </mc:Choice>
          <mc:Fallback xmlns="">
            <p:pic>
              <p:nvPicPr>
                <p:cNvPr id="159" name="墨迹 158">
                  <a:extLst>
                    <a:ext uri="{FF2B5EF4-FFF2-40B4-BE49-F238E27FC236}">
                      <a16:creationId xmlns:a16="http://schemas.microsoft.com/office/drawing/2014/main" id="{B1159E32-FBC4-B20C-3214-4F3FECD472C4}"/>
                    </a:ext>
                  </a:extLst>
                </p:cNvPr>
                <p:cNvPicPr/>
                <p:nvPr/>
              </p:nvPicPr>
              <p:blipFill>
                <a:blip r:embed="rId102"/>
                <a:stretch>
                  <a:fillRect/>
                </a:stretch>
              </p:blipFill>
              <p:spPr>
                <a:xfrm>
                  <a:off x="5335554" y="947989"/>
                  <a:ext cx="244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1" name="墨迹 160">
                  <a:extLst>
                    <a:ext uri="{FF2B5EF4-FFF2-40B4-BE49-F238E27FC236}">
                      <a16:creationId xmlns:a16="http://schemas.microsoft.com/office/drawing/2014/main" id="{5E3D73BB-B771-4A61-BF44-917AA9E9B1A7}"/>
                    </a:ext>
                  </a:extLst>
                </p14:cNvPr>
                <p14:cNvContentPartPr/>
                <p14:nvPr/>
              </p14:nvContentPartPr>
              <p14:xfrm>
                <a:off x="5348154" y="916669"/>
                <a:ext cx="13680" cy="169920"/>
              </p14:xfrm>
            </p:contentPart>
          </mc:Choice>
          <mc:Fallback xmlns="">
            <p:pic>
              <p:nvPicPr>
                <p:cNvPr id="161" name="墨迹 160">
                  <a:extLst>
                    <a:ext uri="{FF2B5EF4-FFF2-40B4-BE49-F238E27FC236}">
                      <a16:creationId xmlns:a16="http://schemas.microsoft.com/office/drawing/2014/main" id="{5E3D73BB-B771-4A61-BF44-917AA9E9B1A7}"/>
                    </a:ext>
                  </a:extLst>
                </p:cNvPr>
                <p:cNvPicPr/>
                <p:nvPr/>
              </p:nvPicPr>
              <p:blipFill>
                <a:blip r:embed="rId104"/>
                <a:stretch>
                  <a:fillRect/>
                </a:stretch>
              </p:blipFill>
              <p:spPr>
                <a:xfrm>
                  <a:off x="5343834" y="912349"/>
                  <a:ext cx="22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62" name="墨迹 161">
                  <a:extLst>
                    <a:ext uri="{FF2B5EF4-FFF2-40B4-BE49-F238E27FC236}">
                      <a16:creationId xmlns:a16="http://schemas.microsoft.com/office/drawing/2014/main" id="{87F5647A-F78E-7D24-EB94-64551C41FBC0}"/>
                    </a:ext>
                  </a:extLst>
                </p14:cNvPr>
                <p14:cNvContentPartPr/>
                <p14:nvPr/>
              </p14:nvContentPartPr>
              <p14:xfrm>
                <a:off x="5343114" y="1016749"/>
                <a:ext cx="20160" cy="157680"/>
              </p14:xfrm>
            </p:contentPart>
          </mc:Choice>
          <mc:Fallback xmlns="">
            <p:pic>
              <p:nvPicPr>
                <p:cNvPr id="162" name="墨迹 161">
                  <a:extLst>
                    <a:ext uri="{FF2B5EF4-FFF2-40B4-BE49-F238E27FC236}">
                      <a16:creationId xmlns:a16="http://schemas.microsoft.com/office/drawing/2014/main" id="{87F5647A-F78E-7D24-EB94-64551C41FBC0}"/>
                    </a:ext>
                  </a:extLst>
                </p:cNvPr>
                <p:cNvPicPr/>
                <p:nvPr/>
              </p:nvPicPr>
              <p:blipFill>
                <a:blip r:embed="rId106"/>
                <a:stretch>
                  <a:fillRect/>
                </a:stretch>
              </p:blipFill>
              <p:spPr>
                <a:xfrm>
                  <a:off x="5338794" y="1012429"/>
                  <a:ext cx="28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63" name="墨迹 162">
                  <a:extLst>
                    <a:ext uri="{FF2B5EF4-FFF2-40B4-BE49-F238E27FC236}">
                      <a16:creationId xmlns:a16="http://schemas.microsoft.com/office/drawing/2014/main" id="{44E56BE5-22F0-9BC2-FA7F-BD5356132B04}"/>
                    </a:ext>
                  </a:extLst>
                </p14:cNvPr>
                <p14:cNvContentPartPr/>
                <p14:nvPr/>
              </p14:nvContentPartPr>
              <p14:xfrm>
                <a:off x="5340954" y="1040509"/>
                <a:ext cx="40680" cy="126360"/>
              </p14:xfrm>
            </p:contentPart>
          </mc:Choice>
          <mc:Fallback xmlns="">
            <p:pic>
              <p:nvPicPr>
                <p:cNvPr id="163" name="墨迹 162">
                  <a:extLst>
                    <a:ext uri="{FF2B5EF4-FFF2-40B4-BE49-F238E27FC236}">
                      <a16:creationId xmlns:a16="http://schemas.microsoft.com/office/drawing/2014/main" id="{44E56BE5-22F0-9BC2-FA7F-BD5356132B04}"/>
                    </a:ext>
                  </a:extLst>
                </p:cNvPr>
                <p:cNvPicPr/>
                <p:nvPr/>
              </p:nvPicPr>
              <p:blipFill>
                <a:blip r:embed="rId108"/>
                <a:stretch>
                  <a:fillRect/>
                </a:stretch>
              </p:blipFill>
              <p:spPr>
                <a:xfrm>
                  <a:off x="5336634" y="1036189"/>
                  <a:ext cx="493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65" name="墨迹 164">
                  <a:extLst>
                    <a:ext uri="{FF2B5EF4-FFF2-40B4-BE49-F238E27FC236}">
                      <a16:creationId xmlns:a16="http://schemas.microsoft.com/office/drawing/2014/main" id="{59295666-A53F-0166-4D7A-CEA8C243E1C9}"/>
                    </a:ext>
                  </a:extLst>
                </p14:cNvPr>
                <p14:cNvContentPartPr/>
                <p14:nvPr/>
              </p14:nvContentPartPr>
              <p14:xfrm>
                <a:off x="5349234" y="1051309"/>
                <a:ext cx="30600" cy="145800"/>
              </p14:xfrm>
            </p:contentPart>
          </mc:Choice>
          <mc:Fallback xmlns="">
            <p:pic>
              <p:nvPicPr>
                <p:cNvPr id="165" name="墨迹 164">
                  <a:extLst>
                    <a:ext uri="{FF2B5EF4-FFF2-40B4-BE49-F238E27FC236}">
                      <a16:creationId xmlns:a16="http://schemas.microsoft.com/office/drawing/2014/main" id="{59295666-A53F-0166-4D7A-CEA8C243E1C9}"/>
                    </a:ext>
                  </a:extLst>
                </p:cNvPr>
                <p:cNvPicPr/>
                <p:nvPr/>
              </p:nvPicPr>
              <p:blipFill>
                <a:blip r:embed="rId110"/>
                <a:stretch>
                  <a:fillRect/>
                </a:stretch>
              </p:blipFill>
              <p:spPr>
                <a:xfrm>
                  <a:off x="5344914" y="1046989"/>
                  <a:ext cx="39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66" name="墨迹 165">
                  <a:extLst>
                    <a:ext uri="{FF2B5EF4-FFF2-40B4-BE49-F238E27FC236}">
                      <a16:creationId xmlns:a16="http://schemas.microsoft.com/office/drawing/2014/main" id="{2568A4BE-0148-AC76-5873-EF60FC718A5F}"/>
                    </a:ext>
                  </a:extLst>
                </p14:cNvPr>
                <p14:cNvContentPartPr/>
                <p14:nvPr/>
              </p14:nvContentPartPr>
              <p14:xfrm>
                <a:off x="5361114" y="1059589"/>
                <a:ext cx="28800" cy="146880"/>
              </p14:xfrm>
            </p:contentPart>
          </mc:Choice>
          <mc:Fallback xmlns="">
            <p:pic>
              <p:nvPicPr>
                <p:cNvPr id="166" name="墨迹 165">
                  <a:extLst>
                    <a:ext uri="{FF2B5EF4-FFF2-40B4-BE49-F238E27FC236}">
                      <a16:creationId xmlns:a16="http://schemas.microsoft.com/office/drawing/2014/main" id="{2568A4BE-0148-AC76-5873-EF60FC718A5F}"/>
                    </a:ext>
                  </a:extLst>
                </p:cNvPr>
                <p:cNvPicPr/>
                <p:nvPr/>
              </p:nvPicPr>
              <p:blipFill>
                <a:blip r:embed="rId112"/>
                <a:stretch>
                  <a:fillRect/>
                </a:stretch>
              </p:blipFill>
              <p:spPr>
                <a:xfrm>
                  <a:off x="5356794" y="1055269"/>
                  <a:ext cx="37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67" name="墨迹 166">
                  <a:extLst>
                    <a:ext uri="{FF2B5EF4-FFF2-40B4-BE49-F238E27FC236}">
                      <a16:creationId xmlns:a16="http://schemas.microsoft.com/office/drawing/2014/main" id="{36BE640C-02A3-5665-9D04-5297D636C86E}"/>
                    </a:ext>
                  </a:extLst>
                </p14:cNvPr>
                <p14:cNvContentPartPr/>
                <p14:nvPr/>
              </p14:nvContentPartPr>
              <p14:xfrm>
                <a:off x="5361114" y="1068949"/>
                <a:ext cx="29520" cy="145800"/>
              </p14:xfrm>
            </p:contentPart>
          </mc:Choice>
          <mc:Fallback xmlns="">
            <p:pic>
              <p:nvPicPr>
                <p:cNvPr id="167" name="墨迹 166">
                  <a:extLst>
                    <a:ext uri="{FF2B5EF4-FFF2-40B4-BE49-F238E27FC236}">
                      <a16:creationId xmlns:a16="http://schemas.microsoft.com/office/drawing/2014/main" id="{36BE640C-02A3-5665-9D04-5297D636C86E}"/>
                    </a:ext>
                  </a:extLst>
                </p:cNvPr>
                <p:cNvPicPr/>
                <p:nvPr/>
              </p:nvPicPr>
              <p:blipFill>
                <a:blip r:embed="rId114"/>
                <a:stretch>
                  <a:fillRect/>
                </a:stretch>
              </p:blipFill>
              <p:spPr>
                <a:xfrm>
                  <a:off x="5356794" y="1064629"/>
                  <a:ext cx="38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69" name="墨迹 168">
                  <a:extLst>
                    <a:ext uri="{FF2B5EF4-FFF2-40B4-BE49-F238E27FC236}">
                      <a16:creationId xmlns:a16="http://schemas.microsoft.com/office/drawing/2014/main" id="{34642059-BA02-E6F8-3AB0-63F248A1321A}"/>
                    </a:ext>
                  </a:extLst>
                </p14:cNvPr>
                <p14:cNvContentPartPr/>
                <p14:nvPr/>
              </p14:nvContentPartPr>
              <p14:xfrm>
                <a:off x="5367234" y="1156699"/>
                <a:ext cx="78120" cy="269640"/>
              </p14:xfrm>
            </p:contentPart>
          </mc:Choice>
          <mc:Fallback xmlns="">
            <p:pic>
              <p:nvPicPr>
                <p:cNvPr id="169" name="墨迹 168">
                  <a:extLst>
                    <a:ext uri="{FF2B5EF4-FFF2-40B4-BE49-F238E27FC236}">
                      <a16:creationId xmlns:a16="http://schemas.microsoft.com/office/drawing/2014/main" id="{34642059-BA02-E6F8-3AB0-63F248A1321A}"/>
                    </a:ext>
                  </a:extLst>
                </p:cNvPr>
                <p:cNvPicPr/>
                <p:nvPr/>
              </p:nvPicPr>
              <p:blipFill>
                <a:blip r:embed="rId116"/>
                <a:stretch>
                  <a:fillRect/>
                </a:stretch>
              </p:blipFill>
              <p:spPr>
                <a:xfrm>
                  <a:off x="5362914" y="1152379"/>
                  <a:ext cx="867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72" name="墨迹 171">
                  <a:extLst>
                    <a:ext uri="{FF2B5EF4-FFF2-40B4-BE49-F238E27FC236}">
                      <a16:creationId xmlns:a16="http://schemas.microsoft.com/office/drawing/2014/main" id="{AC07A08F-6558-EF51-0919-66DA2E58C21A}"/>
                    </a:ext>
                  </a:extLst>
                </p14:cNvPr>
                <p14:cNvContentPartPr/>
                <p14:nvPr/>
              </p14:nvContentPartPr>
              <p14:xfrm>
                <a:off x="5382714" y="1213219"/>
                <a:ext cx="84960" cy="210960"/>
              </p14:xfrm>
            </p:contentPart>
          </mc:Choice>
          <mc:Fallback xmlns="">
            <p:pic>
              <p:nvPicPr>
                <p:cNvPr id="172" name="墨迹 171">
                  <a:extLst>
                    <a:ext uri="{FF2B5EF4-FFF2-40B4-BE49-F238E27FC236}">
                      <a16:creationId xmlns:a16="http://schemas.microsoft.com/office/drawing/2014/main" id="{AC07A08F-6558-EF51-0919-66DA2E58C21A}"/>
                    </a:ext>
                  </a:extLst>
                </p:cNvPr>
                <p:cNvPicPr/>
                <p:nvPr/>
              </p:nvPicPr>
              <p:blipFill>
                <a:blip r:embed="rId118"/>
                <a:stretch>
                  <a:fillRect/>
                </a:stretch>
              </p:blipFill>
              <p:spPr>
                <a:xfrm>
                  <a:off x="5378394" y="1208899"/>
                  <a:ext cx="93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73" name="墨迹 172">
                  <a:extLst>
                    <a:ext uri="{FF2B5EF4-FFF2-40B4-BE49-F238E27FC236}">
                      <a16:creationId xmlns:a16="http://schemas.microsoft.com/office/drawing/2014/main" id="{8141B6C5-2F5A-148D-E987-FC0DEFE59605}"/>
                    </a:ext>
                  </a:extLst>
                </p14:cNvPr>
                <p14:cNvContentPartPr/>
                <p14:nvPr/>
              </p14:nvContentPartPr>
              <p14:xfrm>
                <a:off x="5390994" y="1221499"/>
                <a:ext cx="72000" cy="154080"/>
              </p14:xfrm>
            </p:contentPart>
          </mc:Choice>
          <mc:Fallback xmlns="">
            <p:pic>
              <p:nvPicPr>
                <p:cNvPr id="173" name="墨迹 172">
                  <a:extLst>
                    <a:ext uri="{FF2B5EF4-FFF2-40B4-BE49-F238E27FC236}">
                      <a16:creationId xmlns:a16="http://schemas.microsoft.com/office/drawing/2014/main" id="{8141B6C5-2F5A-148D-E987-FC0DEFE59605}"/>
                    </a:ext>
                  </a:extLst>
                </p:cNvPr>
                <p:cNvPicPr/>
                <p:nvPr/>
              </p:nvPicPr>
              <p:blipFill>
                <a:blip r:embed="rId120"/>
                <a:stretch>
                  <a:fillRect/>
                </a:stretch>
              </p:blipFill>
              <p:spPr>
                <a:xfrm>
                  <a:off x="5386674" y="1217179"/>
                  <a:ext cx="806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74" name="墨迹 173">
                  <a:extLst>
                    <a:ext uri="{FF2B5EF4-FFF2-40B4-BE49-F238E27FC236}">
                      <a16:creationId xmlns:a16="http://schemas.microsoft.com/office/drawing/2014/main" id="{AB5F87A4-32B7-FA52-D75E-A57E966E958D}"/>
                    </a:ext>
                  </a:extLst>
                </p14:cNvPr>
                <p14:cNvContentPartPr/>
                <p14:nvPr/>
              </p14:nvContentPartPr>
              <p14:xfrm>
                <a:off x="5390994" y="1216819"/>
                <a:ext cx="54720" cy="124200"/>
              </p14:xfrm>
            </p:contentPart>
          </mc:Choice>
          <mc:Fallback xmlns="">
            <p:pic>
              <p:nvPicPr>
                <p:cNvPr id="174" name="墨迹 173">
                  <a:extLst>
                    <a:ext uri="{FF2B5EF4-FFF2-40B4-BE49-F238E27FC236}">
                      <a16:creationId xmlns:a16="http://schemas.microsoft.com/office/drawing/2014/main" id="{AB5F87A4-32B7-FA52-D75E-A57E966E958D}"/>
                    </a:ext>
                  </a:extLst>
                </p:cNvPr>
                <p:cNvPicPr/>
                <p:nvPr/>
              </p:nvPicPr>
              <p:blipFill>
                <a:blip r:embed="rId122"/>
                <a:stretch>
                  <a:fillRect/>
                </a:stretch>
              </p:blipFill>
              <p:spPr>
                <a:xfrm>
                  <a:off x="5386674" y="1212499"/>
                  <a:ext cx="63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75" name="墨迹 174">
                  <a:extLst>
                    <a:ext uri="{FF2B5EF4-FFF2-40B4-BE49-F238E27FC236}">
                      <a16:creationId xmlns:a16="http://schemas.microsoft.com/office/drawing/2014/main" id="{B1552B3D-E18A-011C-DD06-FE07864E5845}"/>
                    </a:ext>
                  </a:extLst>
                </p14:cNvPr>
                <p14:cNvContentPartPr/>
                <p14:nvPr/>
              </p14:nvContentPartPr>
              <p14:xfrm>
                <a:off x="5421954" y="1298179"/>
                <a:ext cx="17280" cy="33120"/>
              </p14:xfrm>
            </p:contentPart>
          </mc:Choice>
          <mc:Fallback xmlns="">
            <p:pic>
              <p:nvPicPr>
                <p:cNvPr id="175" name="墨迹 174">
                  <a:extLst>
                    <a:ext uri="{FF2B5EF4-FFF2-40B4-BE49-F238E27FC236}">
                      <a16:creationId xmlns:a16="http://schemas.microsoft.com/office/drawing/2014/main" id="{B1552B3D-E18A-011C-DD06-FE07864E5845}"/>
                    </a:ext>
                  </a:extLst>
                </p:cNvPr>
                <p:cNvPicPr/>
                <p:nvPr/>
              </p:nvPicPr>
              <p:blipFill>
                <a:blip r:embed="rId124"/>
                <a:stretch>
                  <a:fillRect/>
                </a:stretch>
              </p:blipFill>
              <p:spPr>
                <a:xfrm>
                  <a:off x="5417634" y="1293859"/>
                  <a:ext cx="259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6" name="墨迹 175">
                  <a:extLst>
                    <a:ext uri="{FF2B5EF4-FFF2-40B4-BE49-F238E27FC236}">
                      <a16:creationId xmlns:a16="http://schemas.microsoft.com/office/drawing/2014/main" id="{A2EE490C-A4CB-E704-CC4D-5903C54B1612}"/>
                    </a:ext>
                  </a:extLst>
                </p14:cNvPr>
                <p14:cNvContentPartPr/>
                <p14:nvPr/>
              </p14:nvContentPartPr>
              <p14:xfrm>
                <a:off x="5383794" y="1207459"/>
                <a:ext cx="34920" cy="79920"/>
              </p14:xfrm>
            </p:contentPart>
          </mc:Choice>
          <mc:Fallback xmlns="">
            <p:pic>
              <p:nvPicPr>
                <p:cNvPr id="176" name="墨迹 175">
                  <a:extLst>
                    <a:ext uri="{FF2B5EF4-FFF2-40B4-BE49-F238E27FC236}">
                      <a16:creationId xmlns:a16="http://schemas.microsoft.com/office/drawing/2014/main" id="{A2EE490C-A4CB-E704-CC4D-5903C54B1612}"/>
                    </a:ext>
                  </a:extLst>
                </p:cNvPr>
                <p:cNvPicPr/>
                <p:nvPr/>
              </p:nvPicPr>
              <p:blipFill>
                <a:blip r:embed="rId126"/>
                <a:stretch>
                  <a:fillRect/>
                </a:stretch>
              </p:blipFill>
              <p:spPr>
                <a:xfrm>
                  <a:off x="5379474" y="1203139"/>
                  <a:ext cx="435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77" name="墨迹 176">
                  <a:extLst>
                    <a:ext uri="{FF2B5EF4-FFF2-40B4-BE49-F238E27FC236}">
                      <a16:creationId xmlns:a16="http://schemas.microsoft.com/office/drawing/2014/main" id="{075DC7B8-DC15-344C-206B-AE354577230E}"/>
                    </a:ext>
                  </a:extLst>
                </p14:cNvPr>
                <p14:cNvContentPartPr/>
                <p14:nvPr/>
              </p14:nvContentPartPr>
              <p14:xfrm>
                <a:off x="5400354" y="1215379"/>
                <a:ext cx="720" cy="1800"/>
              </p14:xfrm>
            </p:contentPart>
          </mc:Choice>
          <mc:Fallback xmlns="">
            <p:pic>
              <p:nvPicPr>
                <p:cNvPr id="177" name="墨迹 176">
                  <a:extLst>
                    <a:ext uri="{FF2B5EF4-FFF2-40B4-BE49-F238E27FC236}">
                      <a16:creationId xmlns:a16="http://schemas.microsoft.com/office/drawing/2014/main" id="{075DC7B8-DC15-344C-206B-AE354577230E}"/>
                    </a:ext>
                  </a:extLst>
                </p:cNvPr>
                <p:cNvPicPr/>
                <p:nvPr/>
              </p:nvPicPr>
              <p:blipFill>
                <a:blip r:embed="rId128"/>
                <a:stretch>
                  <a:fillRect/>
                </a:stretch>
              </p:blipFill>
              <p:spPr>
                <a:xfrm>
                  <a:off x="5396034" y="1211059"/>
                  <a:ext cx="936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78" name="墨迹 177">
                  <a:extLst>
                    <a:ext uri="{FF2B5EF4-FFF2-40B4-BE49-F238E27FC236}">
                      <a16:creationId xmlns:a16="http://schemas.microsoft.com/office/drawing/2014/main" id="{6CD5E87F-8FCC-CE9E-414F-67C220764EA8}"/>
                    </a:ext>
                  </a:extLst>
                </p14:cNvPr>
                <p14:cNvContentPartPr/>
                <p14:nvPr/>
              </p14:nvContentPartPr>
              <p14:xfrm>
                <a:off x="5401794" y="1220419"/>
                <a:ext cx="5040" cy="14400"/>
              </p14:xfrm>
            </p:contentPart>
          </mc:Choice>
          <mc:Fallback xmlns="">
            <p:pic>
              <p:nvPicPr>
                <p:cNvPr id="178" name="墨迹 177">
                  <a:extLst>
                    <a:ext uri="{FF2B5EF4-FFF2-40B4-BE49-F238E27FC236}">
                      <a16:creationId xmlns:a16="http://schemas.microsoft.com/office/drawing/2014/main" id="{6CD5E87F-8FCC-CE9E-414F-67C220764EA8}"/>
                    </a:ext>
                  </a:extLst>
                </p:cNvPr>
                <p:cNvPicPr/>
                <p:nvPr/>
              </p:nvPicPr>
              <p:blipFill>
                <a:blip r:embed="rId130"/>
                <a:stretch>
                  <a:fillRect/>
                </a:stretch>
              </p:blipFill>
              <p:spPr>
                <a:xfrm>
                  <a:off x="5397474" y="1216099"/>
                  <a:ext cx="13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9" name="墨迹 178">
                  <a:extLst>
                    <a:ext uri="{FF2B5EF4-FFF2-40B4-BE49-F238E27FC236}">
                      <a16:creationId xmlns:a16="http://schemas.microsoft.com/office/drawing/2014/main" id="{2C539998-AFBF-22D4-31E5-72EC99E33AB0}"/>
                    </a:ext>
                  </a:extLst>
                </p14:cNvPr>
                <p14:cNvContentPartPr/>
                <p14:nvPr/>
              </p14:nvContentPartPr>
              <p14:xfrm>
                <a:off x="5406474" y="1234459"/>
                <a:ext cx="360" cy="360"/>
              </p14:xfrm>
            </p:contentPart>
          </mc:Choice>
          <mc:Fallback xmlns="">
            <p:pic>
              <p:nvPicPr>
                <p:cNvPr id="179" name="墨迹 178">
                  <a:extLst>
                    <a:ext uri="{FF2B5EF4-FFF2-40B4-BE49-F238E27FC236}">
                      <a16:creationId xmlns:a16="http://schemas.microsoft.com/office/drawing/2014/main" id="{2C539998-AFBF-22D4-31E5-72EC99E33AB0}"/>
                    </a:ext>
                  </a:extLst>
                </p:cNvPr>
                <p:cNvPicPr/>
                <p:nvPr/>
              </p:nvPicPr>
              <p:blipFill>
                <a:blip r:embed="rId132"/>
                <a:stretch>
                  <a:fillRect/>
                </a:stretch>
              </p:blipFill>
              <p:spPr>
                <a:xfrm>
                  <a:off x="5402154" y="123013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85" name="墨迹 184">
                  <a:extLst>
                    <a:ext uri="{FF2B5EF4-FFF2-40B4-BE49-F238E27FC236}">
                      <a16:creationId xmlns:a16="http://schemas.microsoft.com/office/drawing/2014/main" id="{38FE5C41-95BF-360A-9369-3FFD6F04C2A8}"/>
                    </a:ext>
                  </a:extLst>
                </p14:cNvPr>
                <p14:cNvContentPartPr/>
                <p14:nvPr/>
              </p14:nvContentPartPr>
              <p14:xfrm>
                <a:off x="5356434" y="1099819"/>
                <a:ext cx="109440" cy="254520"/>
              </p14:xfrm>
            </p:contentPart>
          </mc:Choice>
          <mc:Fallback xmlns="">
            <p:pic>
              <p:nvPicPr>
                <p:cNvPr id="185" name="墨迹 184">
                  <a:extLst>
                    <a:ext uri="{FF2B5EF4-FFF2-40B4-BE49-F238E27FC236}">
                      <a16:creationId xmlns:a16="http://schemas.microsoft.com/office/drawing/2014/main" id="{38FE5C41-95BF-360A-9369-3FFD6F04C2A8}"/>
                    </a:ext>
                  </a:extLst>
                </p:cNvPr>
                <p:cNvPicPr/>
                <p:nvPr/>
              </p:nvPicPr>
              <p:blipFill>
                <a:blip r:embed="rId134"/>
                <a:stretch>
                  <a:fillRect/>
                </a:stretch>
              </p:blipFill>
              <p:spPr>
                <a:xfrm>
                  <a:off x="5352114" y="1095499"/>
                  <a:ext cx="1180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86" name="墨迹 185">
                  <a:extLst>
                    <a:ext uri="{FF2B5EF4-FFF2-40B4-BE49-F238E27FC236}">
                      <a16:creationId xmlns:a16="http://schemas.microsoft.com/office/drawing/2014/main" id="{74D2E1D1-2406-9597-C944-6C58CA4D3B78}"/>
                    </a:ext>
                  </a:extLst>
                </p14:cNvPr>
                <p14:cNvContentPartPr/>
                <p14:nvPr/>
              </p14:nvContentPartPr>
              <p14:xfrm>
                <a:off x="5465874" y="1357219"/>
                <a:ext cx="117360" cy="167400"/>
              </p14:xfrm>
            </p:contentPart>
          </mc:Choice>
          <mc:Fallback xmlns="">
            <p:pic>
              <p:nvPicPr>
                <p:cNvPr id="186" name="墨迹 185">
                  <a:extLst>
                    <a:ext uri="{FF2B5EF4-FFF2-40B4-BE49-F238E27FC236}">
                      <a16:creationId xmlns:a16="http://schemas.microsoft.com/office/drawing/2014/main" id="{74D2E1D1-2406-9597-C944-6C58CA4D3B78}"/>
                    </a:ext>
                  </a:extLst>
                </p:cNvPr>
                <p:cNvPicPr/>
                <p:nvPr/>
              </p:nvPicPr>
              <p:blipFill>
                <a:blip r:embed="rId136"/>
                <a:stretch>
                  <a:fillRect/>
                </a:stretch>
              </p:blipFill>
              <p:spPr>
                <a:xfrm>
                  <a:off x="5461554" y="1352899"/>
                  <a:ext cx="126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97" name="墨迹 196">
                  <a:extLst>
                    <a:ext uri="{FF2B5EF4-FFF2-40B4-BE49-F238E27FC236}">
                      <a16:creationId xmlns:a16="http://schemas.microsoft.com/office/drawing/2014/main" id="{2331F166-2342-57D9-3F76-1FD71E4CE406}"/>
                    </a:ext>
                  </a:extLst>
                </p14:cNvPr>
                <p14:cNvContentPartPr/>
                <p14:nvPr/>
              </p14:nvContentPartPr>
              <p14:xfrm>
                <a:off x="5714274" y="1601209"/>
                <a:ext cx="285120" cy="111600"/>
              </p14:xfrm>
            </p:contentPart>
          </mc:Choice>
          <mc:Fallback xmlns="">
            <p:pic>
              <p:nvPicPr>
                <p:cNvPr id="197" name="墨迹 196">
                  <a:extLst>
                    <a:ext uri="{FF2B5EF4-FFF2-40B4-BE49-F238E27FC236}">
                      <a16:creationId xmlns:a16="http://schemas.microsoft.com/office/drawing/2014/main" id="{2331F166-2342-57D9-3F76-1FD71E4CE406}"/>
                    </a:ext>
                  </a:extLst>
                </p:cNvPr>
                <p:cNvPicPr/>
                <p:nvPr/>
              </p:nvPicPr>
              <p:blipFill>
                <a:blip r:embed="rId138"/>
                <a:stretch>
                  <a:fillRect/>
                </a:stretch>
              </p:blipFill>
              <p:spPr>
                <a:xfrm>
                  <a:off x="5709954" y="1596889"/>
                  <a:ext cx="293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98" name="墨迹 197">
                  <a:extLst>
                    <a:ext uri="{FF2B5EF4-FFF2-40B4-BE49-F238E27FC236}">
                      <a16:creationId xmlns:a16="http://schemas.microsoft.com/office/drawing/2014/main" id="{5F3D60BC-30B3-BD1C-AEF8-589FE103E7F0}"/>
                    </a:ext>
                  </a:extLst>
                </p14:cNvPr>
                <p14:cNvContentPartPr/>
                <p14:nvPr/>
              </p14:nvContentPartPr>
              <p14:xfrm>
                <a:off x="5719674" y="1597609"/>
                <a:ext cx="18360" cy="4320"/>
              </p14:xfrm>
            </p:contentPart>
          </mc:Choice>
          <mc:Fallback xmlns="">
            <p:pic>
              <p:nvPicPr>
                <p:cNvPr id="198" name="墨迹 197">
                  <a:extLst>
                    <a:ext uri="{FF2B5EF4-FFF2-40B4-BE49-F238E27FC236}">
                      <a16:creationId xmlns:a16="http://schemas.microsoft.com/office/drawing/2014/main" id="{5F3D60BC-30B3-BD1C-AEF8-589FE103E7F0}"/>
                    </a:ext>
                  </a:extLst>
                </p:cNvPr>
                <p:cNvPicPr/>
                <p:nvPr/>
              </p:nvPicPr>
              <p:blipFill>
                <a:blip r:embed="rId140"/>
                <a:stretch>
                  <a:fillRect/>
                </a:stretch>
              </p:blipFill>
              <p:spPr>
                <a:xfrm>
                  <a:off x="5715354" y="1593289"/>
                  <a:ext cx="27000" cy="1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200" name="墨迹 199">
                <a:extLst>
                  <a:ext uri="{FF2B5EF4-FFF2-40B4-BE49-F238E27FC236}">
                    <a16:creationId xmlns:a16="http://schemas.microsoft.com/office/drawing/2014/main" id="{B8C8F3C6-84BE-7A87-8DA8-89B6B7EC5339}"/>
                  </a:ext>
                </a:extLst>
              </p14:cNvPr>
              <p14:cNvContentPartPr/>
              <p14:nvPr/>
            </p14:nvContentPartPr>
            <p14:xfrm>
              <a:off x="5879874" y="1624609"/>
              <a:ext cx="541800" cy="82080"/>
            </p14:xfrm>
          </p:contentPart>
        </mc:Choice>
        <mc:Fallback xmlns="">
          <p:pic>
            <p:nvPicPr>
              <p:cNvPr id="200" name="墨迹 199">
                <a:extLst>
                  <a:ext uri="{FF2B5EF4-FFF2-40B4-BE49-F238E27FC236}">
                    <a16:creationId xmlns:a16="http://schemas.microsoft.com/office/drawing/2014/main" id="{B8C8F3C6-84BE-7A87-8DA8-89B6B7EC5339}"/>
                  </a:ext>
                </a:extLst>
              </p:cNvPr>
              <p:cNvPicPr/>
              <p:nvPr/>
            </p:nvPicPr>
            <p:blipFill>
              <a:blip r:embed="rId142"/>
              <a:stretch>
                <a:fillRect/>
              </a:stretch>
            </p:blipFill>
            <p:spPr>
              <a:xfrm>
                <a:off x="5875554" y="1620289"/>
                <a:ext cx="550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03" name="墨迹 202">
                <a:extLst>
                  <a:ext uri="{FF2B5EF4-FFF2-40B4-BE49-F238E27FC236}">
                    <a16:creationId xmlns:a16="http://schemas.microsoft.com/office/drawing/2014/main" id="{A1B1E4F7-E1AD-BB81-C6E1-55798C0BD007}"/>
                  </a:ext>
                </a:extLst>
              </p14:cNvPr>
              <p14:cNvContentPartPr/>
              <p14:nvPr/>
            </p14:nvContentPartPr>
            <p14:xfrm>
              <a:off x="6320154" y="1501489"/>
              <a:ext cx="284040" cy="136440"/>
            </p14:xfrm>
          </p:contentPart>
        </mc:Choice>
        <mc:Fallback xmlns="">
          <p:pic>
            <p:nvPicPr>
              <p:cNvPr id="203" name="墨迹 202">
                <a:extLst>
                  <a:ext uri="{FF2B5EF4-FFF2-40B4-BE49-F238E27FC236}">
                    <a16:creationId xmlns:a16="http://schemas.microsoft.com/office/drawing/2014/main" id="{A1B1E4F7-E1AD-BB81-C6E1-55798C0BD007}"/>
                  </a:ext>
                </a:extLst>
              </p:cNvPr>
              <p:cNvPicPr/>
              <p:nvPr/>
            </p:nvPicPr>
            <p:blipFill>
              <a:blip r:embed="rId144"/>
              <a:stretch>
                <a:fillRect/>
              </a:stretch>
            </p:blipFill>
            <p:spPr>
              <a:xfrm>
                <a:off x="6315834" y="1497169"/>
                <a:ext cx="292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04" name="墨迹 203">
                <a:extLst>
                  <a:ext uri="{FF2B5EF4-FFF2-40B4-BE49-F238E27FC236}">
                    <a16:creationId xmlns:a16="http://schemas.microsoft.com/office/drawing/2014/main" id="{27D17EB3-56CE-99FB-5F44-A0ADA70C8154}"/>
                  </a:ext>
                </a:extLst>
              </p14:cNvPr>
              <p14:cNvContentPartPr/>
              <p14:nvPr/>
            </p14:nvContentPartPr>
            <p14:xfrm>
              <a:off x="6507714" y="1374769"/>
              <a:ext cx="185400" cy="168120"/>
            </p14:xfrm>
          </p:contentPart>
        </mc:Choice>
        <mc:Fallback xmlns="">
          <p:pic>
            <p:nvPicPr>
              <p:cNvPr id="204" name="墨迹 203">
                <a:extLst>
                  <a:ext uri="{FF2B5EF4-FFF2-40B4-BE49-F238E27FC236}">
                    <a16:creationId xmlns:a16="http://schemas.microsoft.com/office/drawing/2014/main" id="{27D17EB3-56CE-99FB-5F44-A0ADA70C8154}"/>
                  </a:ext>
                </a:extLst>
              </p:cNvPr>
              <p:cNvPicPr/>
              <p:nvPr/>
            </p:nvPicPr>
            <p:blipFill>
              <a:blip r:embed="rId146"/>
              <a:stretch>
                <a:fillRect/>
              </a:stretch>
            </p:blipFill>
            <p:spPr>
              <a:xfrm>
                <a:off x="6503394" y="1370449"/>
                <a:ext cx="194040" cy="176760"/>
              </a:xfrm>
              <a:prstGeom prst="rect">
                <a:avLst/>
              </a:prstGeom>
            </p:spPr>
          </p:pic>
        </mc:Fallback>
      </mc:AlternateContent>
      <p:grpSp>
        <p:nvGrpSpPr>
          <p:cNvPr id="212" name="组合 211">
            <a:extLst>
              <a:ext uri="{FF2B5EF4-FFF2-40B4-BE49-F238E27FC236}">
                <a16:creationId xmlns:a16="http://schemas.microsoft.com/office/drawing/2014/main" id="{19180999-A173-6E5C-94DD-E4588BB2792D}"/>
              </a:ext>
            </a:extLst>
          </p:cNvPr>
          <p:cNvGrpSpPr/>
          <p:nvPr/>
        </p:nvGrpSpPr>
        <p:grpSpPr>
          <a:xfrm>
            <a:off x="6325554" y="1108369"/>
            <a:ext cx="484920" cy="650430"/>
            <a:chOff x="6325554" y="1108369"/>
            <a:chExt cx="484920" cy="650430"/>
          </a:xfrm>
        </p:grpSpPr>
        <mc:AlternateContent xmlns:mc="http://schemas.openxmlformats.org/markup-compatibility/2006" xmlns:p14="http://schemas.microsoft.com/office/powerpoint/2010/main">
          <mc:Choice Requires="p14">
            <p:contentPart p14:bwMode="auto" r:id="rId147">
              <p14:nvContentPartPr>
                <p14:cNvPr id="207" name="墨迹 206">
                  <a:extLst>
                    <a:ext uri="{FF2B5EF4-FFF2-40B4-BE49-F238E27FC236}">
                      <a16:creationId xmlns:a16="http://schemas.microsoft.com/office/drawing/2014/main" id="{DA348C6C-679B-4CCC-26C2-815BD50C81A2}"/>
                    </a:ext>
                  </a:extLst>
                </p14:cNvPr>
                <p14:cNvContentPartPr/>
                <p14:nvPr/>
              </p14:nvContentPartPr>
              <p14:xfrm>
                <a:off x="6626874" y="1108369"/>
                <a:ext cx="174240" cy="345240"/>
              </p14:xfrm>
            </p:contentPart>
          </mc:Choice>
          <mc:Fallback xmlns="">
            <p:pic>
              <p:nvPicPr>
                <p:cNvPr id="207" name="墨迹 206">
                  <a:extLst>
                    <a:ext uri="{FF2B5EF4-FFF2-40B4-BE49-F238E27FC236}">
                      <a16:creationId xmlns:a16="http://schemas.microsoft.com/office/drawing/2014/main" id="{DA348C6C-679B-4CCC-26C2-815BD50C81A2}"/>
                    </a:ext>
                  </a:extLst>
                </p:cNvPr>
                <p:cNvPicPr/>
                <p:nvPr/>
              </p:nvPicPr>
              <p:blipFill>
                <a:blip r:embed="rId148"/>
                <a:stretch>
                  <a:fillRect/>
                </a:stretch>
              </p:blipFill>
              <p:spPr>
                <a:xfrm>
                  <a:off x="6622554" y="1104049"/>
                  <a:ext cx="1828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9" name="墨迹 78">
                  <a:extLst>
                    <a:ext uri="{FF2B5EF4-FFF2-40B4-BE49-F238E27FC236}">
                      <a16:creationId xmlns:a16="http://schemas.microsoft.com/office/drawing/2014/main" id="{E3637567-D93B-BCBB-201E-D86B0373C630}"/>
                    </a:ext>
                  </a:extLst>
                </p14:cNvPr>
                <p14:cNvContentPartPr/>
                <p14:nvPr/>
              </p14:nvContentPartPr>
              <p14:xfrm>
                <a:off x="6325554" y="1602559"/>
                <a:ext cx="297000" cy="156240"/>
              </p14:xfrm>
            </p:contentPart>
          </mc:Choice>
          <mc:Fallback xmlns="">
            <p:pic>
              <p:nvPicPr>
                <p:cNvPr id="79" name="墨迹 78">
                  <a:extLst>
                    <a:ext uri="{FF2B5EF4-FFF2-40B4-BE49-F238E27FC236}">
                      <a16:creationId xmlns:a16="http://schemas.microsoft.com/office/drawing/2014/main" id="{E3637567-D93B-BCBB-201E-D86B0373C630}"/>
                    </a:ext>
                  </a:extLst>
                </p:cNvPr>
                <p:cNvPicPr/>
                <p:nvPr/>
              </p:nvPicPr>
              <p:blipFill>
                <a:blip r:embed="rId150"/>
                <a:stretch>
                  <a:fillRect/>
                </a:stretch>
              </p:blipFill>
              <p:spPr>
                <a:xfrm>
                  <a:off x="6262914" y="1539919"/>
                  <a:ext cx="4226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0" name="墨迹 79">
                  <a:extLst>
                    <a:ext uri="{FF2B5EF4-FFF2-40B4-BE49-F238E27FC236}">
                      <a16:creationId xmlns:a16="http://schemas.microsoft.com/office/drawing/2014/main" id="{E8BBAD0A-BE59-8C51-DE03-BCC3401CA95A}"/>
                    </a:ext>
                  </a:extLst>
                </p14:cNvPr>
                <p14:cNvContentPartPr/>
                <p14:nvPr/>
              </p14:nvContentPartPr>
              <p14:xfrm>
                <a:off x="6596994" y="1514359"/>
                <a:ext cx="97920" cy="81360"/>
              </p14:xfrm>
            </p:contentPart>
          </mc:Choice>
          <mc:Fallback xmlns="">
            <p:pic>
              <p:nvPicPr>
                <p:cNvPr id="80" name="墨迹 79">
                  <a:extLst>
                    <a:ext uri="{FF2B5EF4-FFF2-40B4-BE49-F238E27FC236}">
                      <a16:creationId xmlns:a16="http://schemas.microsoft.com/office/drawing/2014/main" id="{E8BBAD0A-BE59-8C51-DE03-BCC3401CA95A}"/>
                    </a:ext>
                  </a:extLst>
                </p:cNvPr>
                <p:cNvPicPr/>
                <p:nvPr/>
              </p:nvPicPr>
              <p:blipFill>
                <a:blip r:embed="rId152"/>
                <a:stretch>
                  <a:fillRect/>
                </a:stretch>
              </p:blipFill>
              <p:spPr>
                <a:xfrm>
                  <a:off x="6534354" y="1451359"/>
                  <a:ext cx="223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1" name="墨迹 80">
                  <a:extLst>
                    <a:ext uri="{FF2B5EF4-FFF2-40B4-BE49-F238E27FC236}">
                      <a16:creationId xmlns:a16="http://schemas.microsoft.com/office/drawing/2014/main" id="{348AB967-AEE8-29AC-93F6-51AD8630F840}"/>
                    </a:ext>
                  </a:extLst>
                </p14:cNvPr>
                <p14:cNvContentPartPr/>
                <p14:nvPr/>
              </p14:nvContentPartPr>
              <p14:xfrm>
                <a:off x="6730194" y="1384759"/>
                <a:ext cx="66240" cy="116640"/>
              </p14:xfrm>
            </p:contentPart>
          </mc:Choice>
          <mc:Fallback xmlns="">
            <p:pic>
              <p:nvPicPr>
                <p:cNvPr id="81" name="墨迹 80">
                  <a:extLst>
                    <a:ext uri="{FF2B5EF4-FFF2-40B4-BE49-F238E27FC236}">
                      <a16:creationId xmlns:a16="http://schemas.microsoft.com/office/drawing/2014/main" id="{348AB967-AEE8-29AC-93F6-51AD8630F840}"/>
                    </a:ext>
                  </a:extLst>
                </p:cNvPr>
                <p:cNvPicPr/>
                <p:nvPr/>
              </p:nvPicPr>
              <p:blipFill>
                <a:blip r:embed="rId154"/>
                <a:stretch>
                  <a:fillRect/>
                </a:stretch>
              </p:blipFill>
              <p:spPr>
                <a:xfrm>
                  <a:off x="6667194" y="1321759"/>
                  <a:ext cx="1918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08" name="墨迹 207">
                  <a:extLst>
                    <a:ext uri="{FF2B5EF4-FFF2-40B4-BE49-F238E27FC236}">
                      <a16:creationId xmlns:a16="http://schemas.microsoft.com/office/drawing/2014/main" id="{4C28C55C-825E-09A9-5462-82269ED4B182}"/>
                    </a:ext>
                  </a:extLst>
                </p14:cNvPr>
                <p14:cNvContentPartPr/>
                <p14:nvPr/>
              </p14:nvContentPartPr>
              <p14:xfrm>
                <a:off x="6770874" y="1115569"/>
                <a:ext cx="39600" cy="129240"/>
              </p14:xfrm>
            </p:contentPart>
          </mc:Choice>
          <mc:Fallback xmlns="">
            <p:pic>
              <p:nvPicPr>
                <p:cNvPr id="208" name="墨迹 207">
                  <a:extLst>
                    <a:ext uri="{FF2B5EF4-FFF2-40B4-BE49-F238E27FC236}">
                      <a16:creationId xmlns:a16="http://schemas.microsoft.com/office/drawing/2014/main" id="{4C28C55C-825E-09A9-5462-82269ED4B182}"/>
                    </a:ext>
                  </a:extLst>
                </p:cNvPr>
                <p:cNvPicPr/>
                <p:nvPr/>
              </p:nvPicPr>
              <p:blipFill>
                <a:blip r:embed="rId156"/>
                <a:stretch>
                  <a:fillRect/>
                </a:stretch>
              </p:blipFill>
              <p:spPr>
                <a:xfrm>
                  <a:off x="6766554" y="1111249"/>
                  <a:ext cx="482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09" name="墨迹 208">
                  <a:extLst>
                    <a:ext uri="{FF2B5EF4-FFF2-40B4-BE49-F238E27FC236}">
                      <a16:creationId xmlns:a16="http://schemas.microsoft.com/office/drawing/2014/main" id="{0EA770C6-51FB-8F08-BB3F-3015BA94A84A}"/>
                    </a:ext>
                  </a:extLst>
                </p14:cNvPr>
                <p14:cNvContentPartPr/>
                <p14:nvPr/>
              </p14:nvContentPartPr>
              <p14:xfrm>
                <a:off x="6711834" y="1213129"/>
                <a:ext cx="60480" cy="158400"/>
              </p14:xfrm>
            </p:contentPart>
          </mc:Choice>
          <mc:Fallback xmlns="">
            <p:pic>
              <p:nvPicPr>
                <p:cNvPr id="209" name="墨迹 208">
                  <a:extLst>
                    <a:ext uri="{FF2B5EF4-FFF2-40B4-BE49-F238E27FC236}">
                      <a16:creationId xmlns:a16="http://schemas.microsoft.com/office/drawing/2014/main" id="{0EA770C6-51FB-8F08-BB3F-3015BA94A84A}"/>
                    </a:ext>
                  </a:extLst>
                </p:cNvPr>
                <p:cNvPicPr/>
                <p:nvPr/>
              </p:nvPicPr>
              <p:blipFill>
                <a:blip r:embed="rId158"/>
                <a:stretch>
                  <a:fillRect/>
                </a:stretch>
              </p:blipFill>
              <p:spPr>
                <a:xfrm>
                  <a:off x="6707514" y="1208809"/>
                  <a:ext cx="69120" cy="16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210" name="墨迹 209">
                <a:extLst>
                  <a:ext uri="{FF2B5EF4-FFF2-40B4-BE49-F238E27FC236}">
                    <a16:creationId xmlns:a16="http://schemas.microsoft.com/office/drawing/2014/main" id="{26A953B7-4961-881A-D9B2-77C28D2E8A56}"/>
                  </a:ext>
                </a:extLst>
              </p14:cNvPr>
              <p14:cNvContentPartPr/>
              <p14:nvPr/>
            </p14:nvContentPartPr>
            <p14:xfrm>
              <a:off x="6611394" y="1227529"/>
              <a:ext cx="162720" cy="259920"/>
            </p14:xfrm>
          </p:contentPart>
        </mc:Choice>
        <mc:Fallback xmlns="">
          <p:pic>
            <p:nvPicPr>
              <p:cNvPr id="210" name="墨迹 209">
                <a:extLst>
                  <a:ext uri="{FF2B5EF4-FFF2-40B4-BE49-F238E27FC236}">
                    <a16:creationId xmlns:a16="http://schemas.microsoft.com/office/drawing/2014/main" id="{26A953B7-4961-881A-D9B2-77C28D2E8A56}"/>
                  </a:ext>
                </a:extLst>
              </p:cNvPr>
              <p:cNvPicPr/>
              <p:nvPr/>
            </p:nvPicPr>
            <p:blipFill>
              <a:blip r:embed="rId160"/>
              <a:stretch>
                <a:fillRect/>
              </a:stretch>
            </p:blipFill>
            <p:spPr>
              <a:xfrm>
                <a:off x="6607074" y="1223209"/>
                <a:ext cx="171360" cy="268560"/>
              </a:xfrm>
              <a:prstGeom prst="rect">
                <a:avLst/>
              </a:prstGeom>
            </p:spPr>
          </p:pic>
        </mc:Fallback>
      </mc:AlternateContent>
    </p:spTree>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007838" y="591259"/>
            <a:ext cx="2185214" cy="276999"/>
          </a:xfrm>
          <a:prstGeom prst="rect">
            <a:avLst/>
          </a:prstGeom>
          <a:noFill/>
        </p:spPr>
        <p:txBody>
          <a:bodyPr wrap="none" rtlCol="0">
            <a:spAutoFit/>
          </a:bodyPr>
          <a:lstStyle/>
          <a:p>
            <a:pPr algn="ctr"/>
            <a:r>
              <a:rPr lang="zh-CN" altLang="en-US" sz="1200" b="0" i="0" dirty="0">
                <a:solidFill>
                  <a:srgbClr val="000000"/>
                </a:solidFill>
                <a:effectLst/>
                <a:latin typeface="微软雅黑" panose="020B0503020204020204" pitchFamily="34" charset="-122"/>
                <a:ea typeface="微软雅黑" panose="020B0503020204020204" pitchFamily="34" charset="-122"/>
              </a:rPr>
              <a:t>基于角色的分子访问控制装置</a:t>
            </a:r>
            <a:endParaRPr lang="zh-CN" altLang="en-US" sz="1200" b="1" spc="300" dirty="0">
              <a:solidFill>
                <a:schemeClr val="tx1">
                  <a:lumMod val="85000"/>
                  <a:lumOff val="15000"/>
                </a:schemeClr>
              </a:solidFill>
              <a:latin typeface="Arial"/>
              <a:ea typeface="微软雅黑"/>
              <a:sym typeface="Arial"/>
            </a:endParaRPr>
          </a:p>
        </p:txBody>
      </p:sp>
      <p:sp>
        <p:nvSpPr>
          <p:cNvPr id="25" name="矩形 24"/>
          <p:cNvSpPr/>
          <p:nvPr/>
        </p:nvSpPr>
        <p:spPr>
          <a:xfrm>
            <a:off x="771098" y="4671978"/>
            <a:ext cx="10649803" cy="1899623"/>
          </a:xfrm>
          <a:prstGeom prst="rect">
            <a:avLst/>
          </a:prstGeom>
        </p:spPr>
        <p:txBody>
          <a:bodyPr wrap="square">
            <a:spAutoFit/>
          </a:bodyPr>
          <a:lstStyle/>
          <a:p>
            <a:pPr lvl="0" algn="just">
              <a:lnSpc>
                <a:spcPct val="150000"/>
              </a:lnSpc>
            </a:pPr>
            <a:r>
              <a:rPr lang="zh-CN" altLang="en-US" sz="1200" b="0" i="0" dirty="0">
                <a:solidFill>
                  <a:srgbClr val="000000"/>
                </a:solidFill>
                <a:effectLst/>
                <a:latin typeface="微软雅黑" panose="020B0503020204020204" pitchFamily="34" charset="-122"/>
                <a:ea typeface="微软雅黑" panose="020B0503020204020204" pitchFamily="34" charset="-122"/>
              </a:rPr>
              <a:t>  </a:t>
            </a:r>
            <a:r>
              <a:rPr lang="zh-CN" altLang="en-US" sz="1600" b="0" i="0" dirty="0">
                <a:solidFill>
                  <a:srgbClr val="000000"/>
                </a:solidFill>
                <a:effectLst/>
                <a:latin typeface="微软雅黑" panose="020B0503020204020204" pitchFamily="34" charset="-122"/>
                <a:ea typeface="微软雅黑" panose="020B0503020204020204" pitchFamily="34" charset="-122"/>
              </a:rPr>
              <a:t>分子器件主要包括三个模块</a:t>
            </a:r>
            <a:r>
              <a:rPr lang="en-US" altLang="zh-CN" sz="1600" b="0" i="0" dirty="0">
                <a:solidFill>
                  <a:srgbClr val="000000"/>
                </a:solidFill>
                <a:effectLst/>
                <a:latin typeface="微软雅黑" panose="020B0503020204020204" pitchFamily="34" charset="-122"/>
                <a:ea typeface="微软雅黑" panose="020B0503020204020204" pitchFamily="34" charset="-122"/>
              </a:rPr>
              <a:t>:(1)</a:t>
            </a:r>
            <a:r>
              <a:rPr lang="zh-CN" altLang="en-US" sz="1600" b="0" i="0" dirty="0">
                <a:solidFill>
                  <a:srgbClr val="000000"/>
                </a:solidFill>
                <a:effectLst/>
                <a:latin typeface="微软雅黑" panose="020B0503020204020204" pitchFamily="34" charset="-122"/>
                <a:ea typeface="微软雅黑" panose="020B0503020204020204" pitchFamily="34" charset="-122"/>
              </a:rPr>
              <a:t>系统模块，</a:t>
            </a:r>
            <a:r>
              <a:rPr lang="en-US" altLang="zh-CN" sz="1600" b="0" i="0" dirty="0">
                <a:solidFill>
                  <a:srgbClr val="000000"/>
                </a:solidFill>
                <a:effectLst/>
                <a:latin typeface="微软雅黑" panose="020B0503020204020204" pitchFamily="34" charset="-122"/>
                <a:ea typeface="微软雅黑" panose="020B0503020204020204" pitchFamily="34" charset="-122"/>
              </a:rPr>
              <a:t>(2)</a:t>
            </a:r>
            <a:r>
              <a:rPr lang="zh-CN" altLang="en-US" sz="1600" b="0" i="0" dirty="0">
                <a:solidFill>
                  <a:srgbClr val="000000"/>
                </a:solidFill>
                <a:effectLst/>
                <a:latin typeface="微软雅黑" panose="020B0503020204020204" pitchFamily="34" charset="-122"/>
                <a:ea typeface="微软雅黑" panose="020B0503020204020204" pitchFamily="34" charset="-122"/>
              </a:rPr>
              <a:t>角色模块，</a:t>
            </a:r>
            <a:r>
              <a:rPr lang="en-US" altLang="zh-CN" sz="1600" b="0" i="0" dirty="0">
                <a:solidFill>
                  <a:srgbClr val="000000"/>
                </a:solidFill>
                <a:effectLst/>
                <a:latin typeface="微软雅黑" panose="020B0503020204020204" pitchFamily="34" charset="-122"/>
                <a:ea typeface="微软雅黑" panose="020B0503020204020204" pitchFamily="34" charset="-122"/>
              </a:rPr>
              <a:t>(3)</a:t>
            </a:r>
            <a:r>
              <a:rPr lang="zh-CN" altLang="en-US" sz="1600" b="0" i="0" dirty="0">
                <a:solidFill>
                  <a:srgbClr val="000000"/>
                </a:solidFill>
                <a:effectLst/>
                <a:latin typeface="微软雅黑" panose="020B0503020204020204" pitchFamily="34" charset="-122"/>
                <a:ea typeface="微软雅黑" panose="020B0503020204020204" pitchFamily="34" charset="-122"/>
              </a:rPr>
              <a:t>用户模块。存储系统资源，在本例中包括</a:t>
            </a:r>
            <a:r>
              <a:rPr lang="en-US" altLang="zh-CN" sz="1600" b="0" i="0" dirty="0">
                <a:solidFill>
                  <a:srgbClr val="000000"/>
                </a:solidFill>
                <a:effectLst/>
                <a:latin typeface="微软雅黑" panose="020B0503020204020204" pitchFamily="34" charset="-122"/>
                <a:ea typeface="微软雅黑" panose="020B0503020204020204" pitchFamily="34" charset="-122"/>
              </a:rPr>
              <a:t>(Sa)</a:t>
            </a:r>
            <a:r>
              <a:rPr lang="zh-CN" altLang="en-US" sz="1600" b="0" i="0" dirty="0">
                <a:solidFill>
                  <a:srgbClr val="000000"/>
                </a:solidFill>
                <a:effectLst/>
                <a:latin typeface="微软雅黑" panose="020B0503020204020204" pitchFamily="34" charset="-122"/>
                <a:ea typeface="微软雅黑" panose="020B0503020204020204" pitchFamily="34" charset="-122"/>
              </a:rPr>
              <a:t>、</a:t>
            </a:r>
            <a:r>
              <a:rPr lang="en-US" altLang="zh-CN" sz="1600" b="0" i="0" dirty="0">
                <a:solidFill>
                  <a:srgbClr val="000000"/>
                </a:solidFill>
                <a:effectLst/>
                <a:latin typeface="微软雅黑" panose="020B0503020204020204" pitchFamily="34" charset="-122"/>
                <a:ea typeface="微软雅黑" panose="020B0503020204020204" pitchFamily="34" charset="-122"/>
              </a:rPr>
              <a:t>(Sb)</a:t>
            </a:r>
            <a:r>
              <a:rPr lang="zh-CN" altLang="en-US" sz="1600" b="0" i="0" dirty="0">
                <a:solidFill>
                  <a:srgbClr val="000000"/>
                </a:solidFill>
                <a:effectLst/>
                <a:latin typeface="微软雅黑" panose="020B0503020204020204" pitchFamily="34" charset="-122"/>
                <a:ea typeface="微软雅黑" panose="020B0503020204020204" pitchFamily="34" charset="-122"/>
              </a:rPr>
              <a:t>和</a:t>
            </a:r>
            <a:r>
              <a:rPr lang="en-US" altLang="zh-CN" sz="1600" b="0" i="0" dirty="0">
                <a:solidFill>
                  <a:srgbClr val="000000"/>
                </a:solidFill>
                <a:effectLst/>
                <a:latin typeface="微软雅黑" panose="020B0503020204020204" pitchFamily="34" charset="-122"/>
                <a:ea typeface="微软雅黑" panose="020B0503020204020204" pitchFamily="34" charset="-122"/>
              </a:rPr>
              <a:t>(Sc)</a:t>
            </a:r>
            <a:r>
              <a:rPr lang="zh-CN" altLang="en-US" sz="1600" b="0" i="0" dirty="0">
                <a:solidFill>
                  <a:srgbClr val="000000"/>
                </a:solidFill>
                <a:effectLst/>
                <a:latin typeface="微软雅黑" panose="020B0503020204020204" pitchFamily="34" charset="-122"/>
                <a:ea typeface="微软雅黑" panose="020B0503020204020204" pitchFamily="34" charset="-122"/>
              </a:rPr>
              <a:t>。为了更好地监测分子器件的输出，一个信号转换模块，包括信号转换底物</a:t>
            </a:r>
            <a:r>
              <a:rPr lang="en-US" altLang="zh-CN" sz="1600" b="0" i="0" dirty="0">
                <a:solidFill>
                  <a:srgbClr val="000000"/>
                </a:solidFill>
                <a:effectLst/>
                <a:latin typeface="微软雅黑" panose="020B0503020204020204" pitchFamily="34" charset="-122"/>
                <a:ea typeface="微软雅黑" panose="020B0503020204020204" pitchFamily="34" charset="-122"/>
              </a:rPr>
              <a:t>a (</a:t>
            </a:r>
            <a:r>
              <a:rPr lang="en-US" altLang="zh-CN" sz="1600" b="0" i="0" dirty="0" err="1">
                <a:solidFill>
                  <a:srgbClr val="000000"/>
                </a:solidFill>
                <a:effectLst/>
                <a:latin typeface="微软雅黑" panose="020B0503020204020204" pitchFamily="34" charset="-122"/>
                <a:ea typeface="微软雅黑" panose="020B0503020204020204" pitchFamily="34" charset="-122"/>
              </a:rPr>
              <a:t>SCa</a:t>
            </a:r>
            <a:r>
              <a:rPr lang="en-US" altLang="zh-CN" sz="1600" b="0" i="0" dirty="0">
                <a:solidFill>
                  <a:srgbClr val="000000"/>
                </a:solidFill>
                <a:effectLst/>
                <a:latin typeface="微软雅黑" panose="020B0503020204020204" pitchFamily="34" charset="-122"/>
                <a:ea typeface="微软雅黑" panose="020B0503020204020204" pitchFamily="34"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、信号转换底物</a:t>
            </a:r>
            <a:r>
              <a:rPr lang="en-US" altLang="zh-CN" sz="1600" b="0" i="0" dirty="0">
                <a:solidFill>
                  <a:srgbClr val="000000"/>
                </a:solidFill>
                <a:effectLst/>
                <a:latin typeface="微软雅黑" panose="020B0503020204020204" pitchFamily="34" charset="-122"/>
                <a:ea typeface="微软雅黑" panose="020B0503020204020204" pitchFamily="34" charset="-122"/>
              </a:rPr>
              <a:t>b (</a:t>
            </a:r>
            <a:r>
              <a:rPr lang="en-US" altLang="zh-CN" sz="1600" b="0" i="0" dirty="0" err="1">
                <a:solidFill>
                  <a:srgbClr val="000000"/>
                </a:solidFill>
                <a:effectLst/>
                <a:latin typeface="微软雅黑" panose="020B0503020204020204" pitchFamily="34" charset="-122"/>
                <a:ea typeface="微软雅黑" panose="020B0503020204020204" pitchFamily="34" charset="-122"/>
              </a:rPr>
              <a:t>SCb</a:t>
            </a:r>
            <a:r>
              <a:rPr lang="en-US" altLang="zh-CN" sz="1600" b="0" i="0" dirty="0">
                <a:solidFill>
                  <a:srgbClr val="000000"/>
                </a:solidFill>
                <a:effectLst/>
                <a:latin typeface="微软雅黑" panose="020B0503020204020204" pitchFamily="34" charset="-122"/>
                <a:ea typeface="微软雅黑" panose="020B0503020204020204" pitchFamily="34"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和信号转换底物</a:t>
            </a:r>
            <a:r>
              <a:rPr lang="en-US" altLang="zh-CN" sz="1600" b="0" i="0" dirty="0">
                <a:solidFill>
                  <a:srgbClr val="000000"/>
                </a:solidFill>
                <a:effectLst/>
                <a:latin typeface="微软雅黑" panose="020B0503020204020204" pitchFamily="34" charset="-122"/>
                <a:ea typeface="微软雅黑" panose="020B0503020204020204" pitchFamily="34" charset="-122"/>
              </a:rPr>
              <a:t>c (</a:t>
            </a:r>
            <a:r>
              <a:rPr lang="en-US" altLang="zh-CN" sz="1600" b="0" i="0" dirty="0" err="1">
                <a:solidFill>
                  <a:srgbClr val="000000"/>
                </a:solidFill>
                <a:effectLst/>
                <a:latin typeface="微软雅黑" panose="020B0503020204020204" pitchFamily="34" charset="-122"/>
                <a:ea typeface="微软雅黑" panose="020B0503020204020204" pitchFamily="34" charset="-122"/>
              </a:rPr>
              <a:t>SCc</a:t>
            </a:r>
            <a:r>
              <a:rPr lang="en-US" altLang="zh-CN" sz="1600" b="0" i="0" dirty="0">
                <a:solidFill>
                  <a:srgbClr val="000000"/>
                </a:solidFill>
                <a:effectLst/>
                <a:latin typeface="微软雅黑" panose="020B0503020204020204" pitchFamily="34" charset="-122"/>
                <a:ea typeface="微软雅黑" panose="020B0503020204020204" pitchFamily="34"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，并使用三个荧光信号表示资源，即信号</a:t>
            </a:r>
            <a:r>
              <a:rPr lang="en-US" altLang="zh-CN" sz="1600" b="0" i="0" dirty="0">
                <a:solidFill>
                  <a:srgbClr val="000000"/>
                </a:solidFill>
                <a:effectLst/>
                <a:latin typeface="微软雅黑" panose="020B0503020204020204" pitchFamily="34" charset="-122"/>
                <a:ea typeface="微软雅黑" panose="020B0503020204020204" pitchFamily="34" charset="-122"/>
              </a:rPr>
              <a:t>1 ~ 3</a:t>
            </a:r>
            <a:r>
              <a:rPr lang="zh-CN" altLang="en-US" sz="1600" b="0" i="0" dirty="0">
                <a:solidFill>
                  <a:srgbClr val="000000"/>
                </a:solidFill>
                <a:effectLst/>
                <a:latin typeface="微软雅黑" panose="020B0503020204020204" pitchFamily="34" charset="-122"/>
                <a:ea typeface="微软雅黑" panose="020B0503020204020204" pitchFamily="34" charset="-122"/>
              </a:rPr>
              <a:t>。信号</a:t>
            </a:r>
            <a:r>
              <a:rPr lang="en-US" altLang="zh-CN" sz="1600" b="0" i="0" dirty="0">
                <a:solidFill>
                  <a:srgbClr val="000000"/>
                </a:solidFill>
                <a:effectLst/>
                <a:latin typeface="微软雅黑" panose="020B0503020204020204" pitchFamily="34" charset="-122"/>
                <a:ea typeface="微软雅黑" panose="020B0503020204020204" pitchFamily="34" charset="-122"/>
              </a:rPr>
              <a:t>1</a:t>
            </a:r>
            <a:r>
              <a:rPr lang="zh-CN" altLang="en-US" sz="1600" b="0" i="0" dirty="0">
                <a:solidFill>
                  <a:srgbClr val="000000"/>
                </a:solidFill>
                <a:effectLst/>
                <a:latin typeface="微软雅黑" panose="020B0503020204020204" pitchFamily="34" charset="-122"/>
                <a:ea typeface="微软雅黑" panose="020B0503020204020204" pitchFamily="34" charset="-122"/>
              </a:rPr>
              <a:t>表示密文转换规则，信号</a:t>
            </a:r>
            <a:r>
              <a:rPr lang="en-US" altLang="zh-CN" sz="1600" b="0" i="0" dirty="0">
                <a:solidFill>
                  <a:srgbClr val="000000"/>
                </a:solidFill>
                <a:effectLst/>
                <a:latin typeface="微软雅黑" panose="020B0503020204020204" pitchFamily="34" charset="-122"/>
                <a:ea typeface="微软雅黑" panose="020B0503020204020204" pitchFamily="34" charset="-122"/>
              </a:rPr>
              <a:t>2</a:t>
            </a:r>
            <a:r>
              <a:rPr lang="zh-CN" altLang="en-US" sz="1600" b="0" i="0" dirty="0">
                <a:solidFill>
                  <a:srgbClr val="000000"/>
                </a:solidFill>
                <a:effectLst/>
                <a:latin typeface="微软雅黑" panose="020B0503020204020204" pitchFamily="34" charset="-122"/>
                <a:ea typeface="微软雅黑" panose="020B0503020204020204" pitchFamily="34" charset="-122"/>
              </a:rPr>
              <a:t>和信号</a:t>
            </a:r>
            <a:r>
              <a:rPr lang="en-US" altLang="zh-CN" sz="1600" b="0" i="0" dirty="0">
                <a:solidFill>
                  <a:srgbClr val="000000"/>
                </a:solidFill>
                <a:effectLst/>
                <a:latin typeface="微软雅黑" panose="020B0503020204020204" pitchFamily="34" charset="-122"/>
                <a:ea typeface="微软雅黑" panose="020B0503020204020204" pitchFamily="34" charset="-122"/>
              </a:rPr>
              <a:t>3</a:t>
            </a:r>
            <a:r>
              <a:rPr lang="zh-CN" altLang="en-US" sz="1600" b="0" i="0" dirty="0">
                <a:solidFill>
                  <a:srgbClr val="000000"/>
                </a:solidFill>
                <a:effectLst/>
                <a:latin typeface="微软雅黑" panose="020B0503020204020204" pitchFamily="34" charset="-122"/>
                <a:ea typeface="微软雅黑" panose="020B0503020204020204" pitchFamily="34" charset="-122"/>
              </a:rPr>
              <a:t>表示对应的密文。角色</a:t>
            </a:r>
            <a:r>
              <a:rPr lang="en-US" altLang="zh-CN" sz="1600" b="0" i="0" dirty="0">
                <a:solidFill>
                  <a:srgbClr val="000000"/>
                </a:solidFill>
                <a:effectLst/>
                <a:latin typeface="微软雅黑" panose="020B0503020204020204" pitchFamily="34" charset="-122"/>
                <a:ea typeface="微软雅黑" panose="020B0503020204020204" pitchFamily="34" charset="-122"/>
              </a:rPr>
              <a:t>A</a:t>
            </a:r>
            <a:r>
              <a:rPr lang="zh-CN" altLang="en-US" sz="1600" b="0" i="0" dirty="0">
                <a:solidFill>
                  <a:srgbClr val="000000"/>
                </a:solidFill>
                <a:effectLst/>
                <a:latin typeface="微软雅黑" panose="020B0503020204020204" pitchFamily="34" charset="-122"/>
                <a:ea typeface="微软雅黑" panose="020B0503020204020204" pitchFamily="34" charset="-122"/>
              </a:rPr>
              <a:t>可以获取信号</a:t>
            </a:r>
            <a:r>
              <a:rPr lang="en-US" altLang="zh-CN" sz="1600" b="0" i="0" dirty="0">
                <a:solidFill>
                  <a:srgbClr val="000000"/>
                </a:solidFill>
                <a:effectLst/>
                <a:latin typeface="微软雅黑" panose="020B0503020204020204" pitchFamily="34" charset="-122"/>
                <a:ea typeface="微软雅黑" panose="020B0503020204020204" pitchFamily="34" charset="-122"/>
              </a:rPr>
              <a:t>1</a:t>
            </a:r>
            <a:r>
              <a:rPr lang="zh-CN" altLang="en-US" sz="1600" b="0" i="0" dirty="0">
                <a:solidFill>
                  <a:srgbClr val="000000"/>
                </a:solidFill>
                <a:effectLst/>
                <a:latin typeface="微软雅黑" panose="020B0503020204020204" pitchFamily="34" charset="-122"/>
                <a:ea typeface="微软雅黑" panose="020B0503020204020204" pitchFamily="34" charset="-122"/>
              </a:rPr>
              <a:t>和信号</a:t>
            </a:r>
            <a:r>
              <a:rPr lang="en-US" altLang="zh-CN" sz="1600" b="0" i="0" dirty="0">
                <a:solidFill>
                  <a:srgbClr val="000000"/>
                </a:solidFill>
                <a:effectLst/>
                <a:latin typeface="微软雅黑" panose="020B0503020204020204" pitchFamily="34" charset="-122"/>
                <a:ea typeface="微软雅黑" panose="020B0503020204020204" pitchFamily="34" charset="-122"/>
              </a:rPr>
              <a:t>3;</a:t>
            </a:r>
            <a:r>
              <a:rPr lang="zh-CN" altLang="en-US" sz="1600" b="0" i="0" dirty="0">
                <a:solidFill>
                  <a:srgbClr val="000000"/>
                </a:solidFill>
                <a:effectLst/>
                <a:latin typeface="微软雅黑" panose="020B0503020204020204" pitchFamily="34" charset="-122"/>
                <a:ea typeface="微软雅黑" panose="020B0503020204020204" pitchFamily="34" charset="-122"/>
              </a:rPr>
              <a:t>角色</a:t>
            </a:r>
            <a:r>
              <a:rPr lang="en-US" altLang="zh-CN" sz="1600" b="0" i="0" dirty="0">
                <a:solidFill>
                  <a:srgbClr val="000000"/>
                </a:solidFill>
                <a:effectLst/>
                <a:latin typeface="微软雅黑" panose="020B0503020204020204" pitchFamily="34" charset="-122"/>
                <a:ea typeface="微软雅黑" panose="020B0503020204020204" pitchFamily="34" charset="-122"/>
              </a:rPr>
              <a:t>B</a:t>
            </a:r>
            <a:r>
              <a:rPr lang="zh-CN" altLang="en-US" sz="1600" b="0" i="0" dirty="0">
                <a:solidFill>
                  <a:srgbClr val="000000"/>
                </a:solidFill>
                <a:effectLst/>
                <a:latin typeface="微软雅黑" panose="020B0503020204020204" pitchFamily="34" charset="-122"/>
                <a:ea typeface="微软雅黑" panose="020B0503020204020204" pitchFamily="34" charset="-122"/>
              </a:rPr>
              <a:t>可以获取信号</a:t>
            </a:r>
            <a:r>
              <a:rPr lang="en-US" altLang="zh-CN" sz="1600" b="0" i="0" dirty="0">
                <a:solidFill>
                  <a:srgbClr val="000000"/>
                </a:solidFill>
                <a:effectLst/>
                <a:latin typeface="微软雅黑" panose="020B0503020204020204" pitchFamily="34" charset="-122"/>
                <a:ea typeface="微软雅黑" panose="020B0503020204020204" pitchFamily="34" charset="-122"/>
              </a:rPr>
              <a:t>1</a:t>
            </a:r>
            <a:r>
              <a:rPr lang="zh-CN" altLang="en-US" sz="1600" b="0" i="0" dirty="0">
                <a:solidFill>
                  <a:srgbClr val="000000"/>
                </a:solidFill>
                <a:effectLst/>
                <a:latin typeface="微软雅黑" panose="020B0503020204020204" pitchFamily="34" charset="-122"/>
                <a:ea typeface="微软雅黑" panose="020B0503020204020204" pitchFamily="34" charset="-122"/>
              </a:rPr>
              <a:t>和信号</a:t>
            </a:r>
            <a:r>
              <a:rPr lang="en-US" altLang="zh-CN" sz="1600" b="0" i="0" dirty="0">
                <a:solidFill>
                  <a:srgbClr val="000000"/>
                </a:solidFill>
                <a:effectLst/>
                <a:latin typeface="微软雅黑" panose="020B0503020204020204" pitchFamily="34" charset="-122"/>
                <a:ea typeface="微软雅黑" panose="020B0503020204020204" pitchFamily="34" charset="-122"/>
              </a:rPr>
              <a:t>2;</a:t>
            </a:r>
            <a:r>
              <a:rPr lang="zh-CN" altLang="en-US" sz="1600" b="0" i="0" dirty="0">
                <a:solidFill>
                  <a:srgbClr val="000000"/>
                </a:solidFill>
                <a:effectLst/>
                <a:latin typeface="微软雅黑" panose="020B0503020204020204" pitchFamily="34" charset="-122"/>
                <a:ea typeface="微软雅黑" panose="020B0503020204020204" pitchFamily="34" charset="-122"/>
              </a:rPr>
              <a:t>角色</a:t>
            </a:r>
            <a:r>
              <a:rPr lang="en-US" altLang="zh-CN" sz="1600" b="0" i="0" dirty="0">
                <a:solidFill>
                  <a:srgbClr val="000000"/>
                </a:solidFill>
                <a:effectLst/>
                <a:latin typeface="微软雅黑" panose="020B0503020204020204" pitchFamily="34" charset="-122"/>
                <a:ea typeface="微软雅黑" panose="020B0503020204020204" pitchFamily="34" charset="-122"/>
              </a:rPr>
              <a:t>C</a:t>
            </a:r>
            <a:r>
              <a:rPr lang="zh-CN" altLang="en-US" sz="1600" b="0" i="0" dirty="0">
                <a:solidFill>
                  <a:srgbClr val="000000"/>
                </a:solidFill>
                <a:effectLst/>
                <a:latin typeface="微软雅黑" panose="020B0503020204020204" pitchFamily="34" charset="-122"/>
                <a:ea typeface="微软雅黑" panose="020B0503020204020204" pitchFamily="34" charset="-122"/>
              </a:rPr>
              <a:t>作为分子装置的访客，没有权限获取任何资源。用于用户身份验证的密钥库，它由拥有因素密钥和知识因素密钥组成。</a:t>
            </a:r>
            <a:endParaRPr lang="zh-HK" altLang="zh-HK" sz="1200" dirty="0">
              <a:solidFill>
                <a:srgbClr val="121212"/>
              </a:solidFill>
              <a:latin typeface="-apple-system"/>
              <a:sym typeface="Arial"/>
            </a:endParaRPr>
          </a:p>
        </p:txBody>
      </p:sp>
      <p:pic>
        <p:nvPicPr>
          <p:cNvPr id="3" name="图片 2">
            <a:extLst>
              <a:ext uri="{FF2B5EF4-FFF2-40B4-BE49-F238E27FC236}">
                <a16:creationId xmlns:a16="http://schemas.microsoft.com/office/drawing/2014/main" id="{E9A403F3-4ECC-4BFB-254F-17CED1AC4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057" y="936838"/>
            <a:ext cx="6331313" cy="1632179"/>
          </a:xfrm>
          <a:prstGeom prst="rect">
            <a:avLst/>
          </a:prstGeom>
        </p:spPr>
      </p:pic>
      <p:pic>
        <p:nvPicPr>
          <p:cNvPr id="14" name="图片 13">
            <a:extLst>
              <a:ext uri="{FF2B5EF4-FFF2-40B4-BE49-F238E27FC236}">
                <a16:creationId xmlns:a16="http://schemas.microsoft.com/office/drawing/2014/main" id="{C57FDC6A-DD56-934F-E43D-53F6EDE15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182" y="924190"/>
            <a:ext cx="2527939" cy="1625402"/>
          </a:xfrm>
          <a:prstGeom prst="rect">
            <a:avLst/>
          </a:prstGeom>
        </p:spPr>
      </p:pic>
      <p:pic>
        <p:nvPicPr>
          <p:cNvPr id="18" name="图片 17">
            <a:extLst>
              <a:ext uri="{FF2B5EF4-FFF2-40B4-BE49-F238E27FC236}">
                <a16:creationId xmlns:a16="http://schemas.microsoft.com/office/drawing/2014/main" id="{1700D95A-A647-BA1E-1836-8E905C392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057" y="2750773"/>
            <a:ext cx="3033735" cy="1852626"/>
          </a:xfrm>
          <a:prstGeom prst="rect">
            <a:avLst/>
          </a:prstGeom>
        </p:spPr>
      </p:pic>
      <p:pic>
        <p:nvPicPr>
          <p:cNvPr id="20" name="图片 19">
            <a:extLst>
              <a:ext uri="{FF2B5EF4-FFF2-40B4-BE49-F238E27FC236}">
                <a16:creationId xmlns:a16="http://schemas.microsoft.com/office/drawing/2014/main" id="{9D37900D-48C2-68A1-5F5B-DDC8B21234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836" y="2804111"/>
            <a:ext cx="2957534" cy="1824051"/>
          </a:xfrm>
          <a:prstGeom prst="rect">
            <a:avLst/>
          </a:prstGeom>
        </p:spPr>
      </p:pic>
      <p:pic>
        <p:nvPicPr>
          <p:cNvPr id="22" name="图片 21">
            <a:extLst>
              <a:ext uri="{FF2B5EF4-FFF2-40B4-BE49-F238E27FC236}">
                <a16:creationId xmlns:a16="http://schemas.microsoft.com/office/drawing/2014/main" id="{66D4C35F-A79A-D7C1-91BF-FB81F2F75D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1173" y="2794587"/>
            <a:ext cx="3052785" cy="1843101"/>
          </a:xfrm>
          <a:prstGeom prst="rect">
            <a:avLst/>
          </a:prstGeom>
        </p:spPr>
      </p:pic>
    </p:spTree>
    <p:extLst>
      <p:ext uri="{BB962C8B-B14F-4D97-AF65-F5344CB8AC3E}">
        <p14:creationId xmlns:p14="http://schemas.microsoft.com/office/powerpoint/2010/main" val="2893078410"/>
      </p:ext>
    </p:extLst>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007838" y="591259"/>
            <a:ext cx="2185214" cy="276999"/>
          </a:xfrm>
          <a:prstGeom prst="rect">
            <a:avLst/>
          </a:prstGeom>
          <a:noFill/>
        </p:spPr>
        <p:txBody>
          <a:bodyPr wrap="none" rtlCol="0">
            <a:spAutoFit/>
          </a:bodyPr>
          <a:lstStyle/>
          <a:p>
            <a:pPr algn="ctr"/>
            <a:r>
              <a:rPr lang="zh-CN" altLang="en-US" sz="1200" b="0" i="0" dirty="0">
                <a:solidFill>
                  <a:srgbClr val="000000"/>
                </a:solidFill>
                <a:effectLst/>
                <a:latin typeface="微软雅黑" panose="020B0503020204020204" pitchFamily="34" charset="-122"/>
                <a:ea typeface="微软雅黑" panose="020B0503020204020204" pitchFamily="34" charset="-122"/>
              </a:rPr>
              <a:t>基于角色的分子访问控制装置</a:t>
            </a:r>
            <a:endParaRPr lang="zh-CN" altLang="en-US" sz="1200" b="1" spc="300" dirty="0">
              <a:solidFill>
                <a:schemeClr val="tx1">
                  <a:lumMod val="85000"/>
                  <a:lumOff val="15000"/>
                </a:schemeClr>
              </a:solidFill>
              <a:latin typeface="Arial"/>
              <a:ea typeface="微软雅黑"/>
              <a:sym typeface="Arial"/>
            </a:endParaRPr>
          </a:p>
        </p:txBody>
      </p:sp>
      <p:sp>
        <p:nvSpPr>
          <p:cNvPr id="25" name="矩形 24"/>
          <p:cNvSpPr/>
          <p:nvPr/>
        </p:nvSpPr>
        <p:spPr>
          <a:xfrm>
            <a:off x="2171003" y="4270596"/>
            <a:ext cx="7839772" cy="1294585"/>
          </a:xfrm>
          <a:prstGeom prst="rect">
            <a:avLst/>
          </a:prstGeom>
        </p:spPr>
        <p:txBody>
          <a:bodyPr wrap="square">
            <a:spAutoFit/>
          </a:bodyPr>
          <a:lstStyle/>
          <a:p>
            <a:pPr lvl="0" algn="just">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  Alice</a:t>
            </a:r>
            <a:r>
              <a:rPr lang="zh-CN" altLang="en-US" b="0" i="0" dirty="0">
                <a:solidFill>
                  <a:srgbClr val="000000"/>
                </a:solidFill>
                <a:effectLst/>
                <a:latin typeface="微软雅黑" panose="020B0503020204020204" pitchFamily="34" charset="-122"/>
                <a:ea typeface="微软雅黑" panose="020B0503020204020204" pitchFamily="34" charset="-122"/>
              </a:rPr>
              <a:t>访问分子器件的过程。当爱丽丝没有得到授权时，她无法进入分子装置。相比之下，当</a:t>
            </a:r>
            <a:r>
              <a:rPr lang="en-US" altLang="zh-CN" b="0" i="0" dirty="0">
                <a:solidFill>
                  <a:srgbClr val="000000"/>
                </a:solidFill>
                <a:effectLst/>
                <a:latin typeface="微软雅黑" panose="020B0503020204020204" pitchFamily="34" charset="-122"/>
                <a:ea typeface="微软雅黑" panose="020B0503020204020204" pitchFamily="34" charset="-122"/>
              </a:rPr>
              <a:t>Alice</a:t>
            </a:r>
            <a:r>
              <a:rPr lang="zh-CN" altLang="en-US" b="0" i="0" dirty="0">
                <a:solidFill>
                  <a:srgbClr val="000000"/>
                </a:solidFill>
                <a:effectLst/>
                <a:latin typeface="微软雅黑" panose="020B0503020204020204" pitchFamily="34" charset="-122"/>
                <a:ea typeface="微软雅黑" panose="020B0503020204020204" pitchFamily="34" charset="-122"/>
              </a:rPr>
              <a:t>被授予角色</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的权限时，她能够获得相应的通过分子设备双因素认证后的信息资源。</a:t>
            </a:r>
            <a:endParaRPr lang="zh-HK" altLang="zh-HK" dirty="0">
              <a:solidFill>
                <a:srgbClr val="121212"/>
              </a:solidFill>
              <a:latin typeface="-apple-system"/>
              <a:sym typeface="Arial"/>
            </a:endParaRPr>
          </a:p>
        </p:txBody>
      </p:sp>
      <p:pic>
        <p:nvPicPr>
          <p:cNvPr id="11" name="图片 10">
            <a:extLst>
              <a:ext uri="{FF2B5EF4-FFF2-40B4-BE49-F238E27FC236}">
                <a16:creationId xmlns:a16="http://schemas.microsoft.com/office/drawing/2014/main" id="{1ED74611-11BB-4E68-6C17-3D959ADCB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77" y="1691108"/>
            <a:ext cx="10333571" cy="2242112"/>
          </a:xfrm>
          <a:prstGeom prst="rect">
            <a:avLst/>
          </a:prstGeom>
        </p:spPr>
      </p:pic>
    </p:spTree>
    <p:extLst>
      <p:ext uri="{BB962C8B-B14F-4D97-AF65-F5344CB8AC3E}">
        <p14:creationId xmlns:p14="http://schemas.microsoft.com/office/powerpoint/2010/main" val="3643404392"/>
      </p:ext>
    </p:extLst>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007838" y="591259"/>
            <a:ext cx="2185214" cy="276999"/>
          </a:xfrm>
          <a:prstGeom prst="rect">
            <a:avLst/>
          </a:prstGeom>
          <a:noFill/>
        </p:spPr>
        <p:txBody>
          <a:bodyPr wrap="none" rtlCol="0">
            <a:spAutoFit/>
          </a:bodyPr>
          <a:lstStyle/>
          <a:p>
            <a:pPr algn="ctr"/>
            <a:r>
              <a:rPr lang="zh-CN" altLang="en-US" sz="1200" b="0" i="0" dirty="0">
                <a:solidFill>
                  <a:srgbClr val="000000"/>
                </a:solidFill>
                <a:effectLst/>
                <a:latin typeface="微软雅黑" panose="020B0503020204020204" pitchFamily="34" charset="-122"/>
                <a:ea typeface="微软雅黑" panose="020B0503020204020204" pitchFamily="34" charset="-122"/>
              </a:rPr>
              <a:t>基于角色的分子访问控制装置</a:t>
            </a:r>
            <a:endParaRPr lang="zh-CN" altLang="en-US" sz="1200" b="1" spc="300" dirty="0">
              <a:solidFill>
                <a:schemeClr val="tx1">
                  <a:lumMod val="85000"/>
                  <a:lumOff val="15000"/>
                </a:schemeClr>
              </a:solidFill>
              <a:latin typeface="Arial"/>
              <a:ea typeface="微软雅黑"/>
              <a:sym typeface="Arial"/>
            </a:endParaRPr>
          </a:p>
        </p:txBody>
      </p:sp>
      <p:sp>
        <p:nvSpPr>
          <p:cNvPr id="25" name="矩形 24"/>
          <p:cNvSpPr/>
          <p:nvPr/>
        </p:nvSpPr>
        <p:spPr>
          <a:xfrm>
            <a:off x="368491" y="4490973"/>
            <a:ext cx="11573300" cy="2001830"/>
          </a:xfrm>
          <a:prstGeom prst="rect">
            <a:avLst/>
          </a:prstGeom>
        </p:spPr>
        <p:txBody>
          <a:bodyPr wrap="square">
            <a:spAutoFit/>
          </a:bodyPr>
          <a:lstStyle/>
          <a:p>
            <a:pPr lvl="0" algn="just">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b="0" i="0" dirty="0">
                <a:solidFill>
                  <a:srgbClr val="000000"/>
                </a:solidFill>
                <a:effectLst/>
                <a:latin typeface="微软雅黑" panose="020B0503020204020204" pitchFamily="34" charset="-122"/>
                <a:ea typeface="微软雅黑" panose="020B0503020204020204" pitchFamily="34" charset="-122"/>
              </a:rPr>
              <a:t>以</a:t>
            </a:r>
            <a:r>
              <a:rPr lang="en-US" altLang="zh-CN" sz="1200" b="0" i="0" dirty="0">
                <a:solidFill>
                  <a:srgbClr val="000000"/>
                </a:solidFill>
                <a:effectLst/>
                <a:latin typeface="微软雅黑" panose="020B0503020204020204" pitchFamily="34" charset="-122"/>
                <a:ea typeface="微软雅黑" panose="020B0503020204020204" pitchFamily="34" charset="-122"/>
              </a:rPr>
              <a:t>PK1−KK1−KK2</a:t>
            </a:r>
            <a:r>
              <a:rPr lang="zh-CN" altLang="en-US" sz="1200" b="0" i="0" dirty="0">
                <a:solidFill>
                  <a:srgbClr val="000000"/>
                </a:solidFill>
                <a:effectLst/>
                <a:latin typeface="微软雅黑" panose="020B0503020204020204" pitchFamily="34" charset="-122"/>
                <a:ea typeface="微软雅黑" panose="020B0503020204020204" pitchFamily="34" charset="-122"/>
              </a:rPr>
              <a:t>作为正确的认证因子来展示</a:t>
            </a:r>
            <a:r>
              <a:rPr lang="en-US" altLang="zh-CN" sz="1200" b="0" i="0" dirty="0">
                <a:solidFill>
                  <a:srgbClr val="000000"/>
                </a:solidFill>
                <a:effectLst/>
                <a:latin typeface="微软雅黑" panose="020B0503020204020204" pitchFamily="34" charset="-122"/>
                <a:ea typeface="微软雅黑" panose="020B0503020204020204" pitchFamily="34" charset="-122"/>
              </a:rPr>
              <a:t>Alice</a:t>
            </a:r>
            <a:r>
              <a:rPr lang="zh-CN" altLang="en-US" sz="1200" b="0" i="0" dirty="0">
                <a:solidFill>
                  <a:srgbClr val="000000"/>
                </a:solidFill>
                <a:effectLst/>
                <a:latin typeface="微软雅黑" panose="020B0503020204020204" pitchFamily="34" charset="-122"/>
                <a:ea typeface="微软雅黑" panose="020B0503020204020204" pitchFamily="34" charset="-122"/>
              </a:rPr>
              <a:t>被授权后进入分子器件的过程：</a:t>
            </a:r>
            <a:r>
              <a:rPr lang="en-US" altLang="zh-CN" sz="1200" b="0" i="0" dirty="0">
                <a:solidFill>
                  <a:srgbClr val="000000"/>
                </a:solidFill>
                <a:effectLst/>
                <a:latin typeface="微软雅黑" panose="020B0503020204020204" pitchFamily="34" charset="-122"/>
                <a:ea typeface="微软雅黑" panose="020B0503020204020204" pitchFamily="34" charset="-122"/>
              </a:rPr>
              <a:t>(1)</a:t>
            </a:r>
            <a:r>
              <a:rPr lang="zh-CN" altLang="en-US" sz="1200" b="0" i="0" dirty="0">
                <a:solidFill>
                  <a:srgbClr val="000000"/>
                </a:solidFill>
                <a:effectLst/>
                <a:latin typeface="微软雅黑" panose="020B0503020204020204" pitchFamily="34" charset="-122"/>
                <a:ea typeface="微软雅黑" panose="020B0503020204020204" pitchFamily="34" charset="-122"/>
              </a:rPr>
              <a:t>授权</a:t>
            </a:r>
            <a:r>
              <a:rPr lang="en-US" altLang="zh-CN" sz="1200" b="0" i="0" dirty="0">
                <a:solidFill>
                  <a:srgbClr val="000000"/>
                </a:solidFill>
                <a:effectLst/>
                <a:latin typeface="微软雅黑" panose="020B0503020204020204" pitchFamily="34" charset="-122"/>
                <a:ea typeface="微软雅黑" panose="020B0503020204020204" pitchFamily="34" charset="-122"/>
              </a:rPr>
              <a:t>:Alice</a:t>
            </a:r>
            <a:r>
              <a:rPr lang="zh-CN" altLang="en-US" sz="1200" b="0" i="0" dirty="0">
                <a:solidFill>
                  <a:srgbClr val="000000"/>
                </a:solidFill>
                <a:effectLst/>
                <a:latin typeface="微软雅黑" panose="020B0503020204020204" pitchFamily="34" charset="-122"/>
                <a:ea typeface="微软雅黑" panose="020B0503020204020204" pitchFamily="34" charset="-122"/>
              </a:rPr>
              <a:t>向管理员发送请求。当请求被批准后，</a:t>
            </a:r>
            <a:r>
              <a:rPr lang="en-US" altLang="zh-CN" sz="1200" b="0" i="0" dirty="0">
                <a:solidFill>
                  <a:srgbClr val="000000"/>
                </a:solidFill>
                <a:effectLst/>
                <a:latin typeface="微软雅黑" panose="020B0503020204020204" pitchFamily="34" charset="-122"/>
                <a:ea typeface="微软雅黑" panose="020B0503020204020204" pitchFamily="34" charset="-122"/>
              </a:rPr>
              <a:t>Ca</a:t>
            </a:r>
            <a:r>
              <a:rPr lang="zh-CN" altLang="en-US" sz="1200" b="0" i="0" dirty="0">
                <a:solidFill>
                  <a:srgbClr val="000000"/>
                </a:solidFill>
                <a:effectLst/>
                <a:latin typeface="微软雅黑" panose="020B0503020204020204" pitchFamily="34" charset="-122"/>
                <a:ea typeface="微软雅黑" panose="020B0503020204020204" pitchFamily="34" charset="-122"/>
              </a:rPr>
              <a:t>被输入并绑定到</a:t>
            </a:r>
            <a:r>
              <a:rPr lang="en-US" altLang="zh-CN" sz="1200" b="0" i="0" dirty="0">
                <a:solidFill>
                  <a:srgbClr val="000000"/>
                </a:solidFill>
                <a:effectLst/>
                <a:latin typeface="微软雅黑" panose="020B0503020204020204" pitchFamily="34" charset="-122"/>
                <a:ea typeface="微软雅黑" panose="020B0503020204020204" pitchFamily="34" charset="-122"/>
              </a:rPr>
              <a:t>Sa</a:t>
            </a:r>
            <a:r>
              <a:rPr lang="zh-CN" altLang="en-US" sz="1200" b="0" i="0" dirty="0">
                <a:solidFill>
                  <a:srgbClr val="000000"/>
                </a:solidFill>
                <a:effectLst/>
                <a:latin typeface="微软雅黑" panose="020B0503020204020204" pitchFamily="34" charset="-122"/>
                <a:ea typeface="微软雅黑" panose="020B0503020204020204" pitchFamily="34" charset="-122"/>
              </a:rPr>
              <a:t>，分子器件的状态从状态</a:t>
            </a:r>
            <a:r>
              <a:rPr lang="en-US" altLang="zh-CN" sz="1200" b="0" i="0" dirty="0">
                <a:solidFill>
                  <a:srgbClr val="000000"/>
                </a:solidFill>
                <a:effectLst/>
                <a:latin typeface="微软雅黑" panose="020B0503020204020204" pitchFamily="34" charset="-122"/>
                <a:ea typeface="微软雅黑" panose="020B0503020204020204" pitchFamily="34" charset="-122"/>
              </a:rPr>
              <a:t>0</a:t>
            </a:r>
            <a:r>
              <a:rPr lang="zh-CN" altLang="en-US" sz="1200" b="0" i="0" dirty="0">
                <a:solidFill>
                  <a:srgbClr val="000000"/>
                </a:solidFill>
                <a:effectLst/>
                <a:latin typeface="微软雅黑" panose="020B0503020204020204" pitchFamily="34" charset="-122"/>
                <a:ea typeface="微软雅黑" panose="020B0503020204020204" pitchFamily="34" charset="-122"/>
              </a:rPr>
              <a:t>转换到状态</a:t>
            </a:r>
            <a:r>
              <a:rPr lang="en-US" altLang="zh-CN" sz="1200" b="0" i="0" dirty="0">
                <a:solidFill>
                  <a:srgbClr val="000000"/>
                </a:solidFill>
                <a:effectLst/>
                <a:latin typeface="微软雅黑" panose="020B0503020204020204" pitchFamily="34" charset="-122"/>
                <a:ea typeface="微软雅黑" panose="020B0503020204020204" pitchFamily="34" charset="-122"/>
              </a:rPr>
              <a:t>1</a:t>
            </a:r>
            <a:r>
              <a:rPr lang="zh-CN" altLang="en-US" sz="1200" b="0" i="0" dirty="0">
                <a:solidFill>
                  <a:srgbClr val="000000"/>
                </a:solidFill>
                <a:effectLst/>
                <a:latin typeface="微软雅黑" panose="020B0503020204020204" pitchFamily="34" charset="-122"/>
                <a:ea typeface="微软雅黑" panose="020B0503020204020204" pitchFamily="34" charset="-122"/>
              </a:rPr>
              <a:t>。此时，</a:t>
            </a:r>
            <a:r>
              <a:rPr lang="en-US" altLang="zh-CN" sz="1200" b="0" i="0" dirty="0">
                <a:solidFill>
                  <a:srgbClr val="000000"/>
                </a:solidFill>
                <a:effectLst/>
                <a:latin typeface="微软雅黑" panose="020B0503020204020204" pitchFamily="34" charset="-122"/>
                <a:ea typeface="微软雅黑" panose="020B0503020204020204" pitchFamily="34" charset="-122"/>
              </a:rPr>
              <a:t>Alice</a:t>
            </a:r>
            <a:r>
              <a:rPr lang="zh-CN" altLang="en-US" sz="1200" b="0" i="0" dirty="0">
                <a:solidFill>
                  <a:srgbClr val="000000"/>
                </a:solidFill>
                <a:effectLst/>
                <a:latin typeface="微软雅黑" panose="020B0503020204020204" pitchFamily="34" charset="-122"/>
                <a:ea typeface="微软雅黑" panose="020B0503020204020204" pitchFamily="34" charset="-122"/>
              </a:rPr>
              <a:t>被添加到角色</a:t>
            </a:r>
            <a:r>
              <a:rPr lang="en-US" altLang="zh-CN" sz="1200" b="0" i="0" dirty="0">
                <a:solidFill>
                  <a:srgbClr val="000000"/>
                </a:solidFill>
                <a:effectLst/>
                <a:latin typeface="微软雅黑" panose="020B0503020204020204" pitchFamily="34" charset="-122"/>
                <a:ea typeface="微软雅黑" panose="020B0503020204020204" pitchFamily="34" charset="-122"/>
              </a:rPr>
              <a:t>A</a:t>
            </a:r>
            <a:r>
              <a:rPr lang="zh-CN" altLang="en-US" sz="1200" b="0" i="0" dirty="0">
                <a:solidFill>
                  <a:srgbClr val="000000"/>
                </a:solidFill>
                <a:effectLst/>
                <a:latin typeface="微软雅黑" panose="020B0503020204020204" pitchFamily="34" charset="-122"/>
                <a:ea typeface="微软雅黑" panose="020B0503020204020204" pitchFamily="34" charset="-122"/>
              </a:rPr>
              <a:t>组中，并被授予相应的访问权限。</a:t>
            </a:r>
            <a:r>
              <a:rPr lang="en-US" altLang="zh-CN" sz="1200" b="0" i="0" dirty="0">
                <a:solidFill>
                  <a:srgbClr val="000000"/>
                </a:solidFill>
                <a:effectLst/>
                <a:latin typeface="微软雅黑" panose="020B0503020204020204" pitchFamily="34" charset="-122"/>
                <a:ea typeface="微软雅黑" panose="020B0503020204020204" pitchFamily="34" charset="-122"/>
              </a:rPr>
              <a:t>(2) Access: Alice</a:t>
            </a:r>
            <a:r>
              <a:rPr lang="zh-CN" altLang="en-US" sz="1200" b="0" i="0" dirty="0">
                <a:solidFill>
                  <a:srgbClr val="000000"/>
                </a:solidFill>
                <a:effectLst/>
                <a:latin typeface="微软雅黑" panose="020B0503020204020204" pitchFamily="34" charset="-122"/>
                <a:ea typeface="微软雅黑" panose="020B0503020204020204" pitchFamily="34" charset="-122"/>
              </a:rPr>
              <a:t>只有输入正确的认证因子才能获得资源。</a:t>
            </a:r>
            <a:endParaRPr lang="en-US" altLang="zh-CN" sz="1200" b="0" i="0" dirty="0">
              <a:solidFill>
                <a:srgbClr val="000000"/>
              </a:solidFill>
              <a:effectLst/>
              <a:latin typeface="微软雅黑" panose="020B0503020204020204" pitchFamily="34" charset="-122"/>
              <a:ea typeface="微软雅黑" panose="020B0503020204020204" pitchFamily="34" charset="-122"/>
            </a:endParaRPr>
          </a:p>
          <a:p>
            <a:pPr lvl="0" algn="just">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b="0" i="0" dirty="0">
                <a:solidFill>
                  <a:srgbClr val="000000"/>
                </a:solidFill>
                <a:effectLst/>
                <a:latin typeface="微软雅黑" panose="020B0503020204020204" pitchFamily="34" charset="-122"/>
                <a:ea typeface="微软雅黑" panose="020B0503020204020204" pitchFamily="34" charset="-122"/>
              </a:rPr>
              <a:t>首先，</a:t>
            </a:r>
            <a:r>
              <a:rPr lang="en-US" altLang="zh-CN" sz="1200" b="0" i="0" dirty="0">
                <a:solidFill>
                  <a:srgbClr val="000000"/>
                </a:solidFill>
                <a:effectLst/>
                <a:latin typeface="微软雅黑" panose="020B0503020204020204" pitchFamily="34" charset="-122"/>
                <a:ea typeface="微软雅黑" panose="020B0503020204020204" pitchFamily="34" charset="-122"/>
              </a:rPr>
              <a:t>Alice</a:t>
            </a:r>
            <a:r>
              <a:rPr lang="zh-CN" altLang="en-US" sz="1200" b="0" i="0" dirty="0">
                <a:solidFill>
                  <a:srgbClr val="000000"/>
                </a:solidFill>
                <a:effectLst/>
                <a:latin typeface="微软雅黑" panose="020B0503020204020204" pitchFamily="34" charset="-122"/>
                <a:ea typeface="微软雅黑" panose="020B0503020204020204" pitchFamily="34" charset="-122"/>
              </a:rPr>
              <a:t>输入占有因子密钥</a:t>
            </a:r>
            <a:r>
              <a:rPr lang="en-US" altLang="zh-CN" sz="1200" b="0" i="0" dirty="0">
                <a:solidFill>
                  <a:srgbClr val="000000"/>
                </a:solidFill>
                <a:effectLst/>
                <a:latin typeface="微软雅黑" panose="020B0503020204020204" pitchFamily="34" charset="-122"/>
                <a:ea typeface="微软雅黑" panose="020B0503020204020204" pitchFamily="34" charset="-122"/>
              </a:rPr>
              <a:t>PK1</a:t>
            </a:r>
            <a:r>
              <a:rPr lang="zh-CN" altLang="en-US" sz="1200" b="0" i="0" dirty="0">
                <a:solidFill>
                  <a:srgbClr val="000000"/>
                </a:solidFill>
                <a:effectLst/>
                <a:latin typeface="微软雅黑" panose="020B0503020204020204" pitchFamily="34" charset="-122"/>
                <a:ea typeface="微软雅黑" panose="020B0503020204020204" pitchFamily="34" charset="-122"/>
              </a:rPr>
              <a:t>。由于</a:t>
            </a:r>
            <a:r>
              <a:rPr lang="en-US" altLang="zh-CN" sz="1200" b="0" i="0" dirty="0">
                <a:solidFill>
                  <a:srgbClr val="000000"/>
                </a:solidFill>
                <a:effectLst/>
                <a:latin typeface="微软雅黑" panose="020B0503020204020204" pitchFamily="34" charset="-122"/>
                <a:ea typeface="微软雅黑" panose="020B0503020204020204" pitchFamily="34" charset="-122"/>
              </a:rPr>
              <a:t>PK1</a:t>
            </a:r>
            <a:r>
              <a:rPr lang="zh-CN" altLang="en-US" sz="1200" b="0" i="0" dirty="0">
                <a:solidFill>
                  <a:srgbClr val="000000"/>
                </a:solidFill>
                <a:effectLst/>
                <a:latin typeface="微软雅黑" panose="020B0503020204020204" pitchFamily="34" charset="-122"/>
                <a:ea typeface="微软雅黑" panose="020B0503020204020204" pitchFamily="34" charset="-122"/>
              </a:rPr>
              <a:t>的识别结构域包含在</a:t>
            </a:r>
            <a:r>
              <a:rPr lang="en-US" altLang="zh-CN" sz="1200" b="0" i="0" dirty="0" err="1">
                <a:solidFill>
                  <a:srgbClr val="000000"/>
                </a:solidFill>
                <a:effectLst/>
                <a:latin typeface="微软雅黑" panose="020B0503020204020204" pitchFamily="34" charset="-122"/>
                <a:ea typeface="微软雅黑" panose="020B0503020204020204" pitchFamily="34" charset="-122"/>
              </a:rPr>
              <a:t>SaI</a:t>
            </a:r>
            <a:r>
              <a:rPr lang="zh-CN" altLang="en-US" sz="1200" b="0" i="0" dirty="0">
                <a:solidFill>
                  <a:srgbClr val="000000"/>
                </a:solidFill>
                <a:effectLst/>
                <a:latin typeface="微软雅黑" panose="020B0503020204020204" pitchFamily="34" charset="-122"/>
                <a:ea typeface="微软雅黑" panose="020B0503020204020204" pitchFamily="34" charset="-122"/>
              </a:rPr>
              <a:t>和</a:t>
            </a:r>
            <a:r>
              <a:rPr lang="en-US" altLang="zh-CN" sz="1200" b="0" i="0" dirty="0">
                <a:solidFill>
                  <a:srgbClr val="000000"/>
                </a:solidFill>
                <a:effectLst/>
                <a:latin typeface="微软雅黑" panose="020B0503020204020204" pitchFamily="34" charset="-122"/>
                <a:ea typeface="微软雅黑" panose="020B0503020204020204" pitchFamily="34" charset="-122"/>
              </a:rPr>
              <a:t>Sb</a:t>
            </a:r>
            <a:r>
              <a:rPr lang="zh-CN" altLang="en-US" sz="1200" b="0" i="0" dirty="0">
                <a:solidFill>
                  <a:srgbClr val="000000"/>
                </a:solidFill>
                <a:effectLst/>
                <a:latin typeface="微软雅黑" panose="020B0503020204020204" pitchFamily="34" charset="-122"/>
                <a:ea typeface="微软雅黑" panose="020B0503020204020204" pitchFamily="34" charset="-122"/>
              </a:rPr>
              <a:t>的中间体的</a:t>
            </a:r>
            <a:r>
              <a:rPr lang="en-US" altLang="zh-CN" sz="1200" b="0" i="0" dirty="0">
                <a:solidFill>
                  <a:srgbClr val="000000"/>
                </a:solidFill>
                <a:effectLst/>
                <a:latin typeface="微软雅黑" panose="020B0503020204020204" pitchFamily="34" charset="-122"/>
                <a:ea typeface="微软雅黑" panose="020B0503020204020204" pitchFamily="34" charset="-122"/>
              </a:rPr>
              <a:t>c</a:t>
            </a:r>
            <a:r>
              <a:rPr lang="zh-CN" altLang="en-US" sz="1200" b="0" i="0" dirty="0">
                <a:solidFill>
                  <a:srgbClr val="000000"/>
                </a:solidFill>
                <a:effectLst/>
                <a:latin typeface="微软雅黑" panose="020B0503020204020204" pitchFamily="34" charset="-122"/>
                <a:ea typeface="微软雅黑" panose="020B0503020204020204" pitchFamily="34" charset="-122"/>
              </a:rPr>
              <a:t>结构域和底物</a:t>
            </a:r>
            <a:r>
              <a:rPr lang="en-US" altLang="zh-CN" sz="1200" b="0" i="0" dirty="0">
                <a:solidFill>
                  <a:srgbClr val="000000"/>
                </a:solidFill>
                <a:effectLst/>
                <a:latin typeface="微软雅黑" panose="020B0503020204020204" pitchFamily="34" charset="-122"/>
                <a:ea typeface="微软雅黑" panose="020B0503020204020204" pitchFamily="34" charset="-122"/>
              </a:rPr>
              <a:t>Sc</a:t>
            </a:r>
            <a:r>
              <a:rPr lang="zh-CN" altLang="en-US" sz="1200" b="0" i="0" dirty="0">
                <a:solidFill>
                  <a:srgbClr val="000000"/>
                </a:solidFill>
                <a:effectLst/>
                <a:latin typeface="微软雅黑" panose="020B0503020204020204" pitchFamily="34" charset="-122"/>
                <a:ea typeface="微软雅黑" panose="020B0503020204020204" pitchFamily="34" charset="-122"/>
              </a:rPr>
              <a:t>的</a:t>
            </a:r>
            <a:r>
              <a:rPr lang="en-US" altLang="zh-CN" sz="1200" b="0" i="0" dirty="0">
                <a:solidFill>
                  <a:srgbClr val="000000"/>
                </a:solidFill>
                <a:effectLst/>
                <a:latin typeface="微软雅黑" panose="020B0503020204020204" pitchFamily="34" charset="-122"/>
                <a:ea typeface="微软雅黑" panose="020B0503020204020204" pitchFamily="34" charset="-122"/>
              </a:rPr>
              <a:t>l</a:t>
            </a:r>
            <a:r>
              <a:rPr lang="zh-CN" altLang="en-US" sz="1200" b="0" i="0" dirty="0">
                <a:solidFill>
                  <a:srgbClr val="000000"/>
                </a:solidFill>
                <a:effectLst/>
                <a:latin typeface="微软雅黑" panose="020B0503020204020204" pitchFamily="34" charset="-122"/>
                <a:ea typeface="微软雅黑" panose="020B0503020204020204" pitchFamily="34" charset="-122"/>
              </a:rPr>
              <a:t>结构域，因此当</a:t>
            </a:r>
            <a:r>
              <a:rPr lang="en-US" altLang="zh-CN" sz="1200" b="0" i="0" dirty="0">
                <a:solidFill>
                  <a:srgbClr val="000000"/>
                </a:solidFill>
                <a:effectLst/>
                <a:latin typeface="微软雅黑" panose="020B0503020204020204" pitchFamily="34" charset="-122"/>
                <a:ea typeface="微软雅黑" panose="020B0503020204020204" pitchFamily="34" charset="-122"/>
              </a:rPr>
              <a:t>PK1</a:t>
            </a:r>
            <a:r>
              <a:rPr lang="zh-CN" altLang="en-US" sz="1200" b="0" i="0" dirty="0">
                <a:solidFill>
                  <a:srgbClr val="000000"/>
                </a:solidFill>
                <a:effectLst/>
                <a:latin typeface="微软雅黑" panose="020B0503020204020204" pitchFamily="34" charset="-122"/>
                <a:ea typeface="微软雅黑" panose="020B0503020204020204" pitchFamily="34" charset="-122"/>
              </a:rPr>
              <a:t>输入时，底物</a:t>
            </a:r>
            <a:r>
              <a:rPr lang="en-US" altLang="zh-CN" sz="1200" b="0" i="0" dirty="0" err="1">
                <a:solidFill>
                  <a:srgbClr val="000000"/>
                </a:solidFill>
                <a:effectLst/>
                <a:latin typeface="微软雅黑" panose="020B0503020204020204" pitchFamily="34" charset="-122"/>
                <a:ea typeface="微软雅黑" panose="020B0503020204020204" pitchFamily="34" charset="-122"/>
              </a:rPr>
              <a:t>SaI</a:t>
            </a:r>
            <a:r>
              <a:rPr lang="zh-CN" altLang="en-US" sz="1200" b="0" i="0" dirty="0">
                <a:solidFill>
                  <a:srgbClr val="000000"/>
                </a:solidFill>
                <a:effectLst/>
                <a:latin typeface="微软雅黑" panose="020B0503020204020204" pitchFamily="34" charset="-122"/>
                <a:ea typeface="微软雅黑" panose="020B0503020204020204" pitchFamily="34" charset="-122"/>
              </a:rPr>
              <a:t>、</a:t>
            </a:r>
            <a:r>
              <a:rPr lang="en-US" altLang="zh-CN" sz="1200" b="0" i="0" dirty="0">
                <a:solidFill>
                  <a:srgbClr val="000000"/>
                </a:solidFill>
                <a:effectLst/>
                <a:latin typeface="微软雅黑" panose="020B0503020204020204" pitchFamily="34" charset="-122"/>
                <a:ea typeface="微软雅黑" panose="020B0503020204020204" pitchFamily="34" charset="-122"/>
              </a:rPr>
              <a:t>Sb</a:t>
            </a:r>
            <a:r>
              <a:rPr lang="zh-CN" altLang="en-US" sz="1200" b="0" i="0" dirty="0">
                <a:solidFill>
                  <a:srgbClr val="000000"/>
                </a:solidFill>
                <a:effectLst/>
                <a:latin typeface="微软雅黑" panose="020B0503020204020204" pitchFamily="34" charset="-122"/>
                <a:ea typeface="微软雅黑" panose="020B0503020204020204" pitchFamily="34" charset="-122"/>
              </a:rPr>
              <a:t>和</a:t>
            </a:r>
            <a:r>
              <a:rPr lang="en-US" altLang="zh-CN" sz="1200" b="0" i="0" dirty="0">
                <a:solidFill>
                  <a:srgbClr val="000000"/>
                </a:solidFill>
                <a:effectLst/>
                <a:latin typeface="微软雅黑" panose="020B0503020204020204" pitchFamily="34" charset="-122"/>
                <a:ea typeface="微软雅黑" panose="020B0503020204020204" pitchFamily="34" charset="-122"/>
              </a:rPr>
              <a:t>Sc</a:t>
            </a:r>
            <a:r>
              <a:rPr lang="zh-CN" altLang="en-US" sz="1200" b="0" i="0" dirty="0">
                <a:solidFill>
                  <a:srgbClr val="000000"/>
                </a:solidFill>
                <a:effectLst/>
                <a:latin typeface="微软雅黑" panose="020B0503020204020204" pitchFamily="34" charset="-122"/>
                <a:ea typeface="微软雅黑" panose="020B0503020204020204" pitchFamily="34" charset="-122"/>
              </a:rPr>
              <a:t>被刻划，分子器件的状态由状态</a:t>
            </a:r>
            <a:r>
              <a:rPr lang="en-US" altLang="zh-CN" sz="1200" b="0" i="0" dirty="0">
                <a:solidFill>
                  <a:srgbClr val="000000"/>
                </a:solidFill>
                <a:effectLst/>
                <a:latin typeface="微软雅黑" panose="020B0503020204020204" pitchFamily="34" charset="-122"/>
                <a:ea typeface="微软雅黑" panose="020B0503020204020204" pitchFamily="34" charset="-122"/>
              </a:rPr>
              <a:t>1</a:t>
            </a:r>
            <a:r>
              <a:rPr lang="zh-CN" altLang="en-US" sz="1200" b="0" i="0" dirty="0">
                <a:solidFill>
                  <a:srgbClr val="000000"/>
                </a:solidFill>
                <a:effectLst/>
                <a:latin typeface="微软雅黑" panose="020B0503020204020204" pitchFamily="34" charset="-122"/>
                <a:ea typeface="微软雅黑" panose="020B0503020204020204" pitchFamily="34" charset="-122"/>
              </a:rPr>
              <a:t>转变为状态</a:t>
            </a:r>
            <a:r>
              <a:rPr lang="en-US" altLang="zh-CN" sz="1200" b="0" i="0" dirty="0">
                <a:solidFill>
                  <a:srgbClr val="000000"/>
                </a:solidFill>
                <a:effectLst/>
                <a:latin typeface="微软雅黑" panose="020B0503020204020204" pitchFamily="34" charset="-122"/>
                <a:ea typeface="微软雅黑" panose="020B0503020204020204" pitchFamily="34" charset="-122"/>
              </a:rPr>
              <a:t>2</a:t>
            </a:r>
            <a:r>
              <a:rPr lang="zh-CN" altLang="en-US" sz="1200" b="0" i="0" dirty="0">
                <a:solidFill>
                  <a:srgbClr val="000000"/>
                </a:solidFill>
                <a:effectLst/>
                <a:latin typeface="微软雅黑" panose="020B0503020204020204" pitchFamily="34" charset="-122"/>
                <a:ea typeface="微软雅黑" panose="020B0503020204020204" pitchFamily="34" charset="-122"/>
              </a:rPr>
              <a:t>。其次，</a:t>
            </a:r>
            <a:r>
              <a:rPr lang="en-US" altLang="zh-CN" sz="1200" b="0" i="0" dirty="0">
                <a:solidFill>
                  <a:srgbClr val="000000"/>
                </a:solidFill>
                <a:effectLst/>
                <a:latin typeface="微软雅黑" panose="020B0503020204020204" pitchFamily="34" charset="-122"/>
                <a:ea typeface="微软雅黑" panose="020B0503020204020204" pitchFamily="34" charset="-122"/>
              </a:rPr>
              <a:t>Alice</a:t>
            </a:r>
            <a:r>
              <a:rPr lang="zh-CN" altLang="en-US" sz="1200" b="0" i="0" dirty="0">
                <a:solidFill>
                  <a:srgbClr val="000000"/>
                </a:solidFill>
                <a:effectLst/>
                <a:latin typeface="微软雅黑" panose="020B0503020204020204" pitchFamily="34" charset="-122"/>
                <a:ea typeface="微软雅黑" panose="020B0503020204020204" pitchFamily="34" charset="-122"/>
              </a:rPr>
              <a:t>输入的知识因子是</a:t>
            </a:r>
            <a:r>
              <a:rPr lang="en-US" altLang="zh-CN" sz="1200" b="0" i="0" dirty="0">
                <a:solidFill>
                  <a:srgbClr val="000000"/>
                </a:solidFill>
                <a:effectLst/>
                <a:latin typeface="微软雅黑" panose="020B0503020204020204" pitchFamily="34" charset="-122"/>
                <a:ea typeface="微软雅黑" panose="020B0503020204020204" pitchFamily="34" charset="-122"/>
              </a:rPr>
              <a:t>KK1−KK2</a:t>
            </a:r>
            <a:r>
              <a:rPr lang="zh-CN" altLang="en-US" sz="1200" b="0" i="0" dirty="0">
                <a:solidFill>
                  <a:srgbClr val="000000"/>
                </a:solidFill>
                <a:effectLst/>
                <a:latin typeface="微软雅黑" panose="020B0503020204020204" pitchFamily="34" charset="-122"/>
                <a:ea typeface="微软雅黑" panose="020B0503020204020204" pitchFamily="34" charset="-122"/>
              </a:rPr>
              <a:t>。</a:t>
            </a:r>
            <a:r>
              <a:rPr lang="en-US" altLang="zh-CN" sz="1200" b="0" i="0" dirty="0">
                <a:solidFill>
                  <a:srgbClr val="000000"/>
                </a:solidFill>
                <a:effectLst/>
                <a:latin typeface="微软雅黑" panose="020B0503020204020204" pitchFamily="34" charset="-122"/>
                <a:ea typeface="微软雅黑" panose="020B0503020204020204" pitchFamily="34" charset="-122"/>
              </a:rPr>
              <a:t>KK1</a:t>
            </a:r>
            <a:r>
              <a:rPr lang="zh-CN" altLang="en-US" sz="1200" b="0" i="0" dirty="0">
                <a:solidFill>
                  <a:srgbClr val="000000"/>
                </a:solidFill>
                <a:effectLst/>
                <a:latin typeface="微软雅黑" panose="020B0503020204020204" pitchFamily="34" charset="-122"/>
                <a:ea typeface="微软雅黑" panose="020B0503020204020204" pitchFamily="34" charset="-122"/>
              </a:rPr>
              <a:t>和</a:t>
            </a:r>
            <a:r>
              <a:rPr lang="en-US" altLang="zh-CN" sz="1200" b="0" i="0" dirty="0">
                <a:solidFill>
                  <a:srgbClr val="000000"/>
                </a:solidFill>
                <a:effectLst/>
                <a:latin typeface="微软雅黑" panose="020B0503020204020204" pitchFamily="34" charset="-122"/>
                <a:ea typeface="微软雅黑" panose="020B0503020204020204" pitchFamily="34" charset="-122"/>
              </a:rPr>
              <a:t>KK2</a:t>
            </a:r>
            <a:r>
              <a:rPr lang="zh-CN" altLang="en-US" sz="1200" b="0" i="0" dirty="0">
                <a:solidFill>
                  <a:srgbClr val="000000"/>
                </a:solidFill>
                <a:effectLst/>
                <a:latin typeface="微软雅黑" panose="020B0503020204020204" pitchFamily="34" charset="-122"/>
                <a:ea typeface="微软雅黑" panose="020B0503020204020204" pitchFamily="34" charset="-122"/>
              </a:rPr>
              <a:t>与各自的验证底物</a:t>
            </a:r>
            <a:r>
              <a:rPr lang="en-US" altLang="zh-CN" sz="1200" b="0" i="0" dirty="0" err="1">
                <a:solidFill>
                  <a:srgbClr val="000000"/>
                </a:solidFill>
                <a:effectLst/>
                <a:latin typeface="微软雅黑" panose="020B0503020204020204" pitchFamily="34" charset="-122"/>
                <a:ea typeface="微软雅黑" panose="020B0503020204020204" pitchFamily="34" charset="-122"/>
              </a:rPr>
              <a:t>Vb</a:t>
            </a:r>
            <a:r>
              <a:rPr lang="zh-CN" altLang="en-US" sz="1200" b="0" i="0" dirty="0">
                <a:solidFill>
                  <a:srgbClr val="000000"/>
                </a:solidFill>
                <a:effectLst/>
                <a:latin typeface="微软雅黑" panose="020B0503020204020204" pitchFamily="34" charset="-122"/>
                <a:ea typeface="微软雅黑" panose="020B0503020204020204" pitchFamily="34" charset="-122"/>
              </a:rPr>
              <a:t>和验证底物</a:t>
            </a:r>
            <a:r>
              <a:rPr lang="en-US" altLang="zh-CN" sz="1200" b="0" i="0" dirty="0" err="1">
                <a:solidFill>
                  <a:srgbClr val="000000"/>
                </a:solidFill>
                <a:effectLst/>
                <a:latin typeface="微软雅黑" panose="020B0503020204020204" pitchFamily="34" charset="-122"/>
                <a:ea typeface="微软雅黑" panose="020B0503020204020204" pitchFamily="34" charset="-122"/>
              </a:rPr>
              <a:t>Vc</a:t>
            </a:r>
            <a:r>
              <a:rPr lang="zh-CN" altLang="en-US" sz="1200" b="0" i="0" dirty="0">
                <a:solidFill>
                  <a:srgbClr val="000000"/>
                </a:solidFill>
                <a:effectLst/>
                <a:latin typeface="微软雅黑" panose="020B0503020204020204" pitchFamily="34" charset="-122"/>
                <a:ea typeface="微软雅黑" panose="020B0503020204020204" pitchFamily="34" charset="-122"/>
              </a:rPr>
              <a:t>结合，生成验证底物</a:t>
            </a:r>
            <a:r>
              <a:rPr lang="en-US" altLang="zh-CN" sz="1200" b="0" i="0" dirty="0">
                <a:solidFill>
                  <a:srgbClr val="000000"/>
                </a:solidFill>
                <a:effectLst/>
                <a:latin typeface="微软雅黑" panose="020B0503020204020204" pitchFamily="34" charset="-122"/>
                <a:ea typeface="微软雅黑" panose="020B0503020204020204" pitchFamily="34" charset="-122"/>
              </a:rPr>
              <a:t>a</a:t>
            </a:r>
            <a:r>
              <a:rPr lang="zh-CN" altLang="en-US" sz="1200" b="0" i="0" dirty="0">
                <a:solidFill>
                  <a:srgbClr val="000000"/>
                </a:solidFill>
                <a:effectLst/>
                <a:latin typeface="微软雅黑" panose="020B0503020204020204" pitchFamily="34" charset="-122"/>
                <a:ea typeface="微软雅黑" panose="020B0503020204020204" pitchFamily="34" charset="-122"/>
              </a:rPr>
              <a:t>的中间体</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en-US" altLang="zh-CN" sz="1200" b="0" i="0" dirty="0" err="1">
                <a:solidFill>
                  <a:srgbClr val="000000"/>
                </a:solidFill>
                <a:effectLst/>
                <a:latin typeface="微软雅黑" panose="020B0503020204020204" pitchFamily="34" charset="-122"/>
                <a:ea typeface="微软雅黑" panose="020B0503020204020204" pitchFamily="34" charset="-122"/>
              </a:rPr>
              <a:t>VaI</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、验证底物</a:t>
            </a:r>
            <a:r>
              <a:rPr lang="en-US" altLang="zh-CN" sz="1200" b="0" i="0" dirty="0">
                <a:solidFill>
                  <a:srgbClr val="000000"/>
                </a:solidFill>
                <a:effectLst/>
                <a:latin typeface="微软雅黑" panose="020B0503020204020204" pitchFamily="34" charset="-122"/>
                <a:ea typeface="微软雅黑" panose="020B0503020204020204" pitchFamily="34" charset="-122"/>
              </a:rPr>
              <a:t>b</a:t>
            </a:r>
            <a:r>
              <a:rPr lang="zh-CN" altLang="en-US" sz="1200" b="0" i="0" dirty="0">
                <a:solidFill>
                  <a:srgbClr val="000000"/>
                </a:solidFill>
                <a:effectLst/>
                <a:latin typeface="微软雅黑" panose="020B0503020204020204" pitchFamily="34" charset="-122"/>
                <a:ea typeface="微软雅黑" panose="020B0503020204020204" pitchFamily="34" charset="-122"/>
              </a:rPr>
              <a:t>的中间体</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en-US" altLang="zh-CN" sz="1200" b="0" i="0" dirty="0" err="1">
                <a:solidFill>
                  <a:srgbClr val="000000"/>
                </a:solidFill>
                <a:effectLst/>
                <a:latin typeface="微软雅黑" panose="020B0503020204020204" pitchFamily="34" charset="-122"/>
                <a:ea typeface="微软雅黑" panose="020B0503020204020204" pitchFamily="34" charset="-122"/>
              </a:rPr>
              <a:t>VbI</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和验证底物</a:t>
            </a:r>
            <a:r>
              <a:rPr lang="en-US" altLang="zh-CN" sz="1200" b="0" i="0" dirty="0">
                <a:solidFill>
                  <a:srgbClr val="000000"/>
                </a:solidFill>
                <a:effectLst/>
                <a:latin typeface="微软雅黑" panose="020B0503020204020204" pitchFamily="34" charset="-122"/>
                <a:ea typeface="微软雅黑" panose="020B0503020204020204" pitchFamily="34" charset="-122"/>
              </a:rPr>
              <a:t>c</a:t>
            </a:r>
            <a:r>
              <a:rPr lang="zh-CN" altLang="en-US" sz="1200" b="0" i="0" dirty="0">
                <a:solidFill>
                  <a:srgbClr val="000000"/>
                </a:solidFill>
                <a:effectLst/>
                <a:latin typeface="微软雅黑" panose="020B0503020204020204" pitchFamily="34" charset="-122"/>
                <a:ea typeface="微软雅黑" panose="020B0503020204020204" pitchFamily="34" charset="-122"/>
              </a:rPr>
              <a:t>的中间体</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en-US" altLang="zh-CN" sz="1200" b="0" i="0" dirty="0" err="1">
                <a:solidFill>
                  <a:srgbClr val="000000"/>
                </a:solidFill>
                <a:effectLst/>
                <a:latin typeface="微软雅黑" panose="020B0503020204020204" pitchFamily="34" charset="-122"/>
                <a:ea typeface="微软雅黑" panose="020B0503020204020204" pitchFamily="34" charset="-122"/>
              </a:rPr>
              <a:t>VcI</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，验证完成后分子器件的状态由状态</a:t>
            </a:r>
            <a:r>
              <a:rPr lang="en-US" altLang="zh-CN" sz="1200" b="0" i="0" dirty="0">
                <a:solidFill>
                  <a:srgbClr val="000000"/>
                </a:solidFill>
                <a:effectLst/>
                <a:latin typeface="微软雅黑" panose="020B0503020204020204" pitchFamily="34" charset="-122"/>
                <a:ea typeface="微软雅黑" panose="020B0503020204020204" pitchFamily="34" charset="-122"/>
              </a:rPr>
              <a:t>2</a:t>
            </a:r>
            <a:r>
              <a:rPr lang="zh-CN" altLang="en-US" sz="1200" b="0" i="0" dirty="0">
                <a:solidFill>
                  <a:srgbClr val="000000"/>
                </a:solidFill>
                <a:effectLst/>
                <a:latin typeface="微软雅黑" panose="020B0503020204020204" pitchFamily="34" charset="-122"/>
                <a:ea typeface="微软雅黑" panose="020B0503020204020204" pitchFamily="34" charset="-122"/>
              </a:rPr>
              <a:t>转变为状态</a:t>
            </a:r>
            <a:r>
              <a:rPr lang="en-US" altLang="zh-CN" sz="1200" b="0" i="0" dirty="0">
                <a:solidFill>
                  <a:srgbClr val="000000"/>
                </a:solidFill>
                <a:effectLst/>
                <a:latin typeface="微软雅黑" panose="020B0503020204020204" pitchFamily="34" charset="-122"/>
                <a:ea typeface="微软雅黑" panose="020B0503020204020204" pitchFamily="34" charset="-122"/>
              </a:rPr>
              <a:t>3</a:t>
            </a:r>
            <a:r>
              <a:rPr lang="zh-CN" altLang="en-US" sz="1200" b="0" i="0" dirty="0">
                <a:solidFill>
                  <a:srgbClr val="000000"/>
                </a:solidFill>
                <a:effectLst/>
                <a:latin typeface="微软雅黑" panose="020B0503020204020204" pitchFamily="34" charset="-122"/>
                <a:ea typeface="微软雅黑" panose="020B0503020204020204" pitchFamily="34" charset="-122"/>
              </a:rPr>
              <a:t>。最后</a:t>
            </a:r>
            <a:r>
              <a:rPr lang="en-US" altLang="zh-CN" sz="1200" b="0" i="0" dirty="0">
                <a:solidFill>
                  <a:srgbClr val="000000"/>
                </a:solidFill>
                <a:effectLst/>
                <a:latin typeface="微软雅黑" panose="020B0503020204020204" pitchFamily="34" charset="-122"/>
                <a:ea typeface="微软雅黑" panose="020B0503020204020204" pitchFamily="34" charset="-122"/>
              </a:rPr>
              <a:t>Alice</a:t>
            </a:r>
            <a:r>
              <a:rPr lang="zh-CN" altLang="en-US" sz="1200" b="0" i="0" dirty="0">
                <a:solidFill>
                  <a:srgbClr val="000000"/>
                </a:solidFill>
                <a:effectLst/>
                <a:latin typeface="微软雅黑" panose="020B0503020204020204" pitchFamily="34" charset="-122"/>
                <a:ea typeface="微软雅黑" panose="020B0503020204020204" pitchFamily="34" charset="-122"/>
              </a:rPr>
              <a:t>得到分子器件的输出信号，验证底物</a:t>
            </a:r>
            <a:r>
              <a:rPr lang="en-US" altLang="zh-CN" sz="1200" b="0" i="0" dirty="0">
                <a:solidFill>
                  <a:srgbClr val="000000"/>
                </a:solidFill>
                <a:effectLst/>
                <a:latin typeface="微软雅黑" panose="020B0503020204020204" pitchFamily="34" charset="-122"/>
                <a:ea typeface="微软雅黑" panose="020B0503020204020204" pitchFamily="34" charset="-122"/>
              </a:rPr>
              <a:t>b</a:t>
            </a:r>
            <a:r>
              <a:rPr lang="zh-CN" altLang="en-US" sz="1200" b="0" i="0" dirty="0">
                <a:solidFill>
                  <a:srgbClr val="000000"/>
                </a:solidFill>
                <a:effectLst/>
                <a:latin typeface="微软雅黑" panose="020B0503020204020204" pitchFamily="34" charset="-122"/>
                <a:ea typeface="微软雅黑" panose="020B0503020204020204" pitchFamily="34" charset="-122"/>
              </a:rPr>
              <a:t>产物</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en-US" altLang="zh-CN" sz="1200" b="0" i="0" dirty="0" err="1">
                <a:solidFill>
                  <a:srgbClr val="000000"/>
                </a:solidFill>
                <a:effectLst/>
                <a:latin typeface="微软雅黑" panose="020B0503020204020204" pitchFamily="34" charset="-122"/>
                <a:ea typeface="微软雅黑" panose="020B0503020204020204" pitchFamily="34" charset="-122"/>
              </a:rPr>
              <a:t>VbP</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和验证底物</a:t>
            </a:r>
            <a:r>
              <a:rPr lang="en-US" altLang="zh-CN" sz="1200" b="0" i="0" dirty="0">
                <a:solidFill>
                  <a:srgbClr val="000000"/>
                </a:solidFill>
                <a:effectLst/>
                <a:latin typeface="微软雅黑" panose="020B0503020204020204" pitchFamily="34" charset="-122"/>
                <a:ea typeface="微软雅黑" panose="020B0503020204020204" pitchFamily="34" charset="-122"/>
              </a:rPr>
              <a:t>c</a:t>
            </a:r>
            <a:r>
              <a:rPr lang="zh-CN" altLang="en-US" sz="1200" b="0" i="0" dirty="0">
                <a:solidFill>
                  <a:srgbClr val="000000"/>
                </a:solidFill>
                <a:effectLst/>
                <a:latin typeface="微软雅黑" panose="020B0503020204020204" pitchFamily="34" charset="-122"/>
                <a:ea typeface="微软雅黑" panose="020B0503020204020204" pitchFamily="34" charset="-122"/>
              </a:rPr>
              <a:t>产物</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en-US" altLang="zh-CN" sz="1200" b="0" i="0" dirty="0" err="1">
                <a:solidFill>
                  <a:srgbClr val="000000"/>
                </a:solidFill>
                <a:effectLst/>
                <a:latin typeface="微软雅黑" panose="020B0503020204020204" pitchFamily="34" charset="-122"/>
                <a:ea typeface="微软雅黑" panose="020B0503020204020204" pitchFamily="34" charset="-122"/>
              </a:rPr>
              <a:t>VcP</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a:t>
            </a:r>
            <a:r>
              <a:rPr lang="en-US" altLang="zh-CN" sz="1200" b="0" i="0" dirty="0">
                <a:solidFill>
                  <a:srgbClr val="000000"/>
                </a:solidFill>
                <a:effectLst/>
                <a:latin typeface="微软雅黑" panose="020B0503020204020204" pitchFamily="34" charset="-122"/>
                <a:ea typeface="微软雅黑" panose="020B0503020204020204" pitchFamily="34" charset="-122"/>
              </a:rPr>
              <a:t>(3)</a:t>
            </a:r>
            <a:r>
              <a:rPr lang="zh-CN" altLang="en-US" sz="1200" b="0" i="0" dirty="0">
                <a:solidFill>
                  <a:srgbClr val="000000"/>
                </a:solidFill>
                <a:effectLst/>
                <a:latin typeface="微软雅黑" panose="020B0503020204020204" pitchFamily="34" charset="-122"/>
                <a:ea typeface="微软雅黑" panose="020B0503020204020204" pitchFamily="34" charset="-122"/>
              </a:rPr>
              <a:t>信号转换</a:t>
            </a:r>
            <a:r>
              <a:rPr lang="en-US" altLang="zh-CN" sz="1200" b="0" i="0" dirty="0">
                <a:solidFill>
                  <a:srgbClr val="000000"/>
                </a:solidFill>
                <a:effectLst/>
                <a:latin typeface="微软雅黑" panose="020B0503020204020204" pitchFamily="34" charset="-122"/>
                <a:ea typeface="微软雅黑" panose="020B0503020204020204" pitchFamily="34" charset="-122"/>
              </a:rPr>
              <a:t>:Alice</a:t>
            </a:r>
            <a:r>
              <a:rPr lang="zh-CN" altLang="en-US" sz="1200" b="0" i="0" dirty="0">
                <a:solidFill>
                  <a:srgbClr val="000000"/>
                </a:solidFill>
                <a:effectLst/>
                <a:latin typeface="微软雅黑" panose="020B0503020204020204" pitchFamily="34" charset="-122"/>
                <a:ea typeface="微软雅黑" panose="020B0503020204020204" pitchFamily="34" charset="-122"/>
              </a:rPr>
              <a:t>将得到的输出信号加入到分子器件的信号转换模块中进行信号转换。在输出信号</a:t>
            </a:r>
            <a:r>
              <a:rPr lang="en-US" altLang="zh-CN" sz="1200" b="0" i="0" dirty="0" err="1">
                <a:solidFill>
                  <a:srgbClr val="000000"/>
                </a:solidFill>
                <a:effectLst/>
                <a:latin typeface="微软雅黑" panose="020B0503020204020204" pitchFamily="34" charset="-122"/>
                <a:ea typeface="微软雅黑" panose="020B0503020204020204" pitchFamily="34" charset="-122"/>
              </a:rPr>
              <a:t>VbP</a:t>
            </a:r>
            <a:r>
              <a:rPr lang="zh-CN" altLang="en-US" sz="1200" b="0" i="0" dirty="0">
                <a:solidFill>
                  <a:srgbClr val="000000"/>
                </a:solidFill>
                <a:effectLst/>
                <a:latin typeface="微软雅黑" panose="020B0503020204020204" pitchFamily="34" charset="-122"/>
                <a:ea typeface="微软雅黑" panose="020B0503020204020204" pitchFamily="34" charset="-122"/>
              </a:rPr>
              <a:t>和</a:t>
            </a:r>
            <a:r>
              <a:rPr lang="en-US" altLang="zh-CN" sz="1200" b="0" i="0" dirty="0" err="1">
                <a:solidFill>
                  <a:srgbClr val="000000"/>
                </a:solidFill>
                <a:effectLst/>
                <a:latin typeface="微软雅黑" panose="020B0503020204020204" pitchFamily="34" charset="-122"/>
                <a:ea typeface="微软雅黑" panose="020B0503020204020204" pitchFamily="34" charset="-122"/>
              </a:rPr>
              <a:t>VcP</a:t>
            </a:r>
            <a:r>
              <a:rPr lang="zh-CN" altLang="en-US" sz="1200" b="0" i="0" dirty="0">
                <a:solidFill>
                  <a:srgbClr val="000000"/>
                </a:solidFill>
                <a:effectLst/>
                <a:latin typeface="微软雅黑" panose="020B0503020204020204" pitchFamily="34" charset="-122"/>
                <a:ea typeface="微软雅黑" panose="020B0503020204020204" pitchFamily="34" charset="-122"/>
              </a:rPr>
              <a:t>的协同作用下，</a:t>
            </a:r>
            <a:r>
              <a:rPr lang="en-US" altLang="zh-CN" sz="1200" b="0" i="0" dirty="0" err="1">
                <a:solidFill>
                  <a:srgbClr val="000000"/>
                </a:solidFill>
                <a:effectLst/>
                <a:latin typeface="微软雅黑" panose="020B0503020204020204" pitchFamily="34" charset="-122"/>
                <a:ea typeface="微软雅黑" panose="020B0503020204020204" pitchFamily="34" charset="-122"/>
              </a:rPr>
              <a:t>SCa</a:t>
            </a:r>
            <a:r>
              <a:rPr lang="zh-CN" altLang="en-US" sz="1200" b="0" i="0" dirty="0">
                <a:solidFill>
                  <a:srgbClr val="000000"/>
                </a:solidFill>
                <a:effectLst/>
                <a:latin typeface="微软雅黑" panose="020B0503020204020204" pitchFamily="34" charset="-122"/>
                <a:ea typeface="微软雅黑" panose="020B0503020204020204" pitchFamily="34" charset="-122"/>
              </a:rPr>
              <a:t>转化为信号</a:t>
            </a:r>
            <a:r>
              <a:rPr lang="en-US" altLang="zh-CN" sz="1200" b="0" i="0" dirty="0">
                <a:solidFill>
                  <a:srgbClr val="000000"/>
                </a:solidFill>
                <a:effectLst/>
                <a:latin typeface="微软雅黑" panose="020B0503020204020204" pitchFamily="34" charset="-122"/>
                <a:ea typeface="微软雅黑" panose="020B0503020204020204" pitchFamily="34" charset="-122"/>
              </a:rPr>
              <a:t>1</a:t>
            </a:r>
            <a:r>
              <a:rPr lang="zh-CN" altLang="en-US" sz="1200" b="0" i="0" dirty="0">
                <a:solidFill>
                  <a:srgbClr val="000000"/>
                </a:solidFill>
                <a:effectLst/>
                <a:latin typeface="微软雅黑" panose="020B0503020204020204" pitchFamily="34" charset="-122"/>
                <a:ea typeface="微软雅黑" panose="020B0503020204020204" pitchFamily="34" charset="-122"/>
              </a:rPr>
              <a:t>，同时，输出信号</a:t>
            </a:r>
            <a:r>
              <a:rPr lang="en-US" altLang="zh-CN" sz="1200" b="0" i="0" dirty="0" err="1">
                <a:solidFill>
                  <a:srgbClr val="000000"/>
                </a:solidFill>
                <a:effectLst/>
                <a:latin typeface="微软雅黑" panose="020B0503020204020204" pitchFamily="34" charset="-122"/>
                <a:ea typeface="微软雅黑" panose="020B0503020204020204" pitchFamily="34" charset="-122"/>
              </a:rPr>
              <a:t>VbP</a:t>
            </a:r>
            <a:r>
              <a:rPr lang="zh-CN" altLang="en-US" sz="1200" b="0" i="0" dirty="0">
                <a:solidFill>
                  <a:srgbClr val="000000"/>
                </a:solidFill>
                <a:effectLst/>
                <a:latin typeface="微软雅黑" panose="020B0503020204020204" pitchFamily="34" charset="-122"/>
                <a:ea typeface="微软雅黑" panose="020B0503020204020204" pitchFamily="34" charset="-122"/>
              </a:rPr>
              <a:t>也与</a:t>
            </a:r>
            <a:r>
              <a:rPr lang="en-US" altLang="zh-CN" sz="1200" b="0" i="0" dirty="0" err="1">
                <a:solidFill>
                  <a:srgbClr val="000000"/>
                </a:solidFill>
                <a:effectLst/>
                <a:latin typeface="微软雅黑" panose="020B0503020204020204" pitchFamily="34" charset="-122"/>
                <a:ea typeface="微软雅黑" panose="020B0503020204020204" pitchFamily="34" charset="-122"/>
              </a:rPr>
              <a:t>SCc</a:t>
            </a:r>
            <a:r>
              <a:rPr lang="zh-CN" altLang="en-US" sz="1200" b="0" i="0" dirty="0">
                <a:solidFill>
                  <a:srgbClr val="000000"/>
                </a:solidFill>
                <a:effectLst/>
                <a:latin typeface="微软雅黑" panose="020B0503020204020204" pitchFamily="34" charset="-122"/>
                <a:ea typeface="微软雅黑" panose="020B0503020204020204" pitchFamily="34" charset="-122"/>
              </a:rPr>
              <a:t>反应生成信号</a:t>
            </a:r>
            <a:r>
              <a:rPr lang="en-US" altLang="zh-CN" sz="1200" b="0" i="0" dirty="0">
                <a:solidFill>
                  <a:srgbClr val="000000"/>
                </a:solidFill>
                <a:effectLst/>
                <a:latin typeface="微软雅黑" panose="020B0503020204020204" pitchFamily="34" charset="-122"/>
                <a:ea typeface="微软雅黑" panose="020B0503020204020204" pitchFamily="34" charset="-122"/>
              </a:rPr>
              <a:t>3</a:t>
            </a:r>
            <a:r>
              <a:rPr lang="zh-CN" altLang="en-US" sz="1200" b="0" i="0" dirty="0">
                <a:solidFill>
                  <a:srgbClr val="000000"/>
                </a:solidFill>
                <a:effectLst/>
                <a:latin typeface="微软雅黑" panose="020B0503020204020204" pitchFamily="34" charset="-122"/>
                <a:ea typeface="微软雅黑" panose="020B0503020204020204" pitchFamily="34" charset="-122"/>
              </a:rPr>
              <a:t>。最后，将信号</a:t>
            </a:r>
            <a:r>
              <a:rPr lang="en-US" altLang="zh-CN" sz="1200" b="0" i="0" dirty="0">
                <a:solidFill>
                  <a:srgbClr val="000000"/>
                </a:solidFill>
                <a:effectLst/>
                <a:latin typeface="微软雅黑" panose="020B0503020204020204" pitchFamily="34" charset="-122"/>
                <a:ea typeface="微软雅黑" panose="020B0503020204020204" pitchFamily="34" charset="-122"/>
              </a:rPr>
              <a:t>1</a:t>
            </a:r>
            <a:r>
              <a:rPr lang="zh-CN" altLang="en-US" sz="1200" b="0" i="0" dirty="0">
                <a:solidFill>
                  <a:srgbClr val="000000"/>
                </a:solidFill>
                <a:effectLst/>
                <a:latin typeface="微软雅黑" panose="020B0503020204020204" pitchFamily="34" charset="-122"/>
                <a:ea typeface="微软雅黑" panose="020B0503020204020204" pitchFamily="34" charset="-122"/>
              </a:rPr>
              <a:t>和</a:t>
            </a:r>
            <a:r>
              <a:rPr lang="en-US" altLang="zh-CN" sz="1200" b="0" i="0" dirty="0">
                <a:solidFill>
                  <a:srgbClr val="000000"/>
                </a:solidFill>
                <a:effectLst/>
                <a:latin typeface="微软雅黑" panose="020B0503020204020204" pitchFamily="34" charset="-122"/>
                <a:ea typeface="微软雅黑" panose="020B0503020204020204" pitchFamily="34" charset="-122"/>
              </a:rPr>
              <a:t>3</a:t>
            </a:r>
            <a:r>
              <a:rPr lang="zh-CN" altLang="en-US" sz="1200" b="0" i="0" dirty="0">
                <a:solidFill>
                  <a:srgbClr val="000000"/>
                </a:solidFill>
                <a:effectLst/>
                <a:latin typeface="微软雅黑" panose="020B0503020204020204" pitchFamily="34" charset="-122"/>
                <a:ea typeface="微软雅黑" panose="020B0503020204020204" pitchFamily="34" charset="-122"/>
              </a:rPr>
              <a:t>发送给</a:t>
            </a:r>
            <a:r>
              <a:rPr lang="en-US" altLang="zh-CN" sz="1200" b="0" i="0" dirty="0">
                <a:solidFill>
                  <a:srgbClr val="000000"/>
                </a:solidFill>
                <a:effectLst/>
                <a:latin typeface="微软雅黑" panose="020B0503020204020204" pitchFamily="34" charset="-122"/>
                <a:ea typeface="微软雅黑" panose="020B0503020204020204" pitchFamily="34" charset="-122"/>
              </a:rPr>
              <a:t>Alice</a:t>
            </a:r>
            <a:r>
              <a:rPr lang="zh-CN" altLang="en-US" sz="1200" b="0" i="0" dirty="0">
                <a:solidFill>
                  <a:srgbClr val="000000"/>
                </a:solidFill>
                <a:effectLst/>
                <a:latin typeface="微软雅黑" panose="020B0503020204020204" pitchFamily="34" charset="-122"/>
                <a:ea typeface="微软雅黑" panose="020B0503020204020204" pitchFamily="34" charset="-122"/>
              </a:rPr>
              <a:t>。</a:t>
            </a:r>
            <a:endParaRPr lang="zh-HK" altLang="zh-HK" sz="1200" dirty="0">
              <a:solidFill>
                <a:srgbClr val="121212"/>
              </a:solidFill>
              <a:latin typeface="-apple-system"/>
              <a:sym typeface="Arial"/>
            </a:endParaRPr>
          </a:p>
        </p:txBody>
      </p:sp>
      <p:pic>
        <p:nvPicPr>
          <p:cNvPr id="3" name="图片 2">
            <a:extLst>
              <a:ext uri="{FF2B5EF4-FFF2-40B4-BE49-F238E27FC236}">
                <a16:creationId xmlns:a16="http://schemas.microsoft.com/office/drawing/2014/main" id="{1CF3F7C6-8136-E127-D7FD-1B6C4A790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40" y="980861"/>
            <a:ext cx="6607210" cy="3276012"/>
          </a:xfrm>
          <a:prstGeom prst="rect">
            <a:avLst/>
          </a:prstGeom>
        </p:spPr>
      </p:pic>
      <p:pic>
        <p:nvPicPr>
          <p:cNvPr id="11" name="图片 10">
            <a:extLst>
              <a:ext uri="{FF2B5EF4-FFF2-40B4-BE49-F238E27FC236}">
                <a16:creationId xmlns:a16="http://schemas.microsoft.com/office/drawing/2014/main" id="{4B4FC0B2-5BBC-D9C7-43FC-C76D44BF9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2333" y="1547658"/>
            <a:ext cx="3513632" cy="2709215"/>
          </a:xfrm>
          <a:prstGeom prst="rect">
            <a:avLst/>
          </a:prstGeom>
        </p:spPr>
      </p:pic>
    </p:spTree>
    <p:extLst>
      <p:ext uri="{BB962C8B-B14F-4D97-AF65-F5344CB8AC3E}">
        <p14:creationId xmlns:p14="http://schemas.microsoft.com/office/powerpoint/2010/main" val="1335443923"/>
      </p:ext>
    </p:extLst>
  </p:cSld>
  <p:clrMapOvr>
    <a:masterClrMapping/>
  </p:clrMapOvr>
  <p:transition spd="med">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007838" y="591259"/>
            <a:ext cx="2185214" cy="276999"/>
          </a:xfrm>
          <a:prstGeom prst="rect">
            <a:avLst/>
          </a:prstGeom>
          <a:noFill/>
        </p:spPr>
        <p:txBody>
          <a:bodyPr wrap="none" rtlCol="0">
            <a:spAutoFit/>
          </a:bodyPr>
          <a:lstStyle/>
          <a:p>
            <a:pPr algn="ctr"/>
            <a:r>
              <a:rPr lang="zh-CN" altLang="en-US" sz="1200" b="0" i="0" dirty="0">
                <a:solidFill>
                  <a:srgbClr val="000000"/>
                </a:solidFill>
                <a:effectLst/>
                <a:latin typeface="微软雅黑" panose="020B0503020204020204" pitchFamily="34" charset="-122"/>
                <a:ea typeface="微软雅黑" panose="020B0503020204020204" pitchFamily="34" charset="-122"/>
              </a:rPr>
              <a:t>基于角色的分子访问控制装置</a:t>
            </a:r>
            <a:endParaRPr lang="zh-CN" altLang="en-US" sz="1200" b="1" spc="300" dirty="0">
              <a:solidFill>
                <a:schemeClr val="tx1">
                  <a:lumMod val="85000"/>
                  <a:lumOff val="15000"/>
                </a:schemeClr>
              </a:solidFill>
              <a:latin typeface="Arial"/>
              <a:ea typeface="微软雅黑"/>
              <a:sym typeface="Arial"/>
            </a:endParaRPr>
          </a:p>
        </p:txBody>
      </p:sp>
      <p:sp>
        <p:nvSpPr>
          <p:cNvPr id="25" name="矩形 24"/>
          <p:cNvSpPr/>
          <p:nvPr/>
        </p:nvSpPr>
        <p:spPr>
          <a:xfrm>
            <a:off x="1216216" y="4571405"/>
            <a:ext cx="10261409" cy="1695336"/>
          </a:xfrm>
          <a:prstGeom prst="rect">
            <a:avLst/>
          </a:prstGeom>
        </p:spPr>
        <p:txBody>
          <a:bodyPr wrap="square">
            <a:spAutoFit/>
          </a:bodyPr>
          <a:lstStyle/>
          <a:p>
            <a:pPr lvl="0" algn="just">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2400" b="0" i="0" dirty="0">
                <a:solidFill>
                  <a:srgbClr val="000000"/>
                </a:solidFill>
                <a:effectLst/>
                <a:latin typeface="微软雅黑" panose="020B0503020204020204" pitchFamily="34" charset="-122"/>
                <a:ea typeface="微软雅黑" panose="020B0503020204020204" pitchFamily="34" charset="-122"/>
              </a:rPr>
              <a:t>当</a:t>
            </a:r>
            <a:r>
              <a:rPr lang="en-US" altLang="zh-CN" sz="2400" b="0" i="0" dirty="0">
                <a:solidFill>
                  <a:srgbClr val="000000"/>
                </a:solidFill>
                <a:effectLst/>
                <a:latin typeface="微软雅黑" panose="020B0503020204020204" pitchFamily="34" charset="-122"/>
                <a:ea typeface="微软雅黑" panose="020B0503020204020204" pitchFamily="34" charset="-122"/>
              </a:rPr>
              <a:t>Alice</a:t>
            </a:r>
            <a:r>
              <a:rPr lang="zh-CN" altLang="en-US" sz="2400" b="0" i="0" dirty="0">
                <a:solidFill>
                  <a:srgbClr val="000000"/>
                </a:solidFill>
                <a:effectLst/>
                <a:latin typeface="微软雅黑" panose="020B0503020204020204" pitchFamily="34" charset="-122"/>
                <a:ea typeface="微软雅黑" panose="020B0503020204020204" pitchFamily="34" charset="-122"/>
              </a:rPr>
              <a:t>是分子设备的客人（</a:t>
            </a:r>
            <a:r>
              <a:rPr lang="en-US" altLang="zh-CN" sz="2400" b="0" i="0" dirty="0" err="1">
                <a:solidFill>
                  <a:srgbClr val="000000"/>
                </a:solidFill>
                <a:effectLst/>
                <a:latin typeface="微软雅黑" panose="020B0503020204020204" pitchFamily="34" charset="-122"/>
                <a:ea typeface="微软雅黑" panose="020B0503020204020204" pitchFamily="34" charset="-122"/>
              </a:rPr>
              <a:t>RoleC</a:t>
            </a:r>
            <a:r>
              <a:rPr lang="zh-CN" altLang="en-US" sz="2400" b="0" i="0" dirty="0">
                <a:solidFill>
                  <a:srgbClr val="000000"/>
                </a:solidFill>
                <a:effectLst/>
                <a:latin typeface="微软雅黑" panose="020B0503020204020204" pitchFamily="34" charset="-122"/>
                <a:ea typeface="微软雅黑" panose="020B0503020204020204" pitchFamily="34" charset="-122"/>
              </a:rPr>
              <a:t>）时，管理员授予</a:t>
            </a:r>
            <a:r>
              <a:rPr lang="en-US" altLang="zh-CN" sz="2400" b="0" i="0" dirty="0">
                <a:solidFill>
                  <a:srgbClr val="000000"/>
                </a:solidFill>
                <a:effectLst/>
                <a:latin typeface="微软雅黑" panose="020B0503020204020204" pitchFamily="34" charset="-122"/>
                <a:ea typeface="微软雅黑" panose="020B0503020204020204" pitchFamily="34" charset="-122"/>
              </a:rPr>
              <a:t>Alice</a:t>
            </a:r>
            <a:r>
              <a:rPr lang="zh-CN" altLang="en-US" sz="2400" b="0" i="0" dirty="0">
                <a:solidFill>
                  <a:srgbClr val="000000"/>
                </a:solidFill>
                <a:effectLst/>
                <a:latin typeface="微软雅黑" panose="020B0503020204020204" pitchFamily="34" charset="-122"/>
                <a:ea typeface="微软雅黑" panose="020B0503020204020204" pitchFamily="34" charset="-122"/>
              </a:rPr>
              <a:t>角色</a:t>
            </a:r>
            <a:r>
              <a:rPr lang="en-US" altLang="zh-CN" sz="2400" b="0" i="0" dirty="0">
                <a:solidFill>
                  <a:srgbClr val="000000"/>
                </a:solidFill>
                <a:effectLst/>
                <a:latin typeface="微软雅黑" panose="020B0503020204020204" pitchFamily="34" charset="-122"/>
                <a:ea typeface="微软雅黑" panose="020B0503020204020204" pitchFamily="34" charset="-122"/>
              </a:rPr>
              <a:t>C</a:t>
            </a:r>
            <a:r>
              <a:rPr lang="zh-CN" altLang="en-US" sz="2400" b="0" i="0" dirty="0">
                <a:solidFill>
                  <a:srgbClr val="000000"/>
                </a:solidFill>
                <a:effectLst/>
                <a:latin typeface="微软雅黑" panose="020B0503020204020204" pitchFamily="34" charset="-122"/>
                <a:ea typeface="微软雅黑" panose="020B0503020204020204" pitchFamily="34" charset="-122"/>
              </a:rPr>
              <a:t>的权限。但是，由于</a:t>
            </a:r>
            <a:r>
              <a:rPr lang="zh-CN" altLang="en-US" sz="2400" dirty="0">
                <a:solidFill>
                  <a:srgbClr val="000000"/>
                </a:solidFill>
                <a:latin typeface="微软雅黑" panose="020B0503020204020204" pitchFamily="34" charset="-122"/>
                <a:ea typeface="微软雅黑" panose="020B0503020204020204" pitchFamily="34" charset="-122"/>
              </a:rPr>
              <a:t>访客</a:t>
            </a:r>
            <a:r>
              <a:rPr lang="zh-CN" altLang="en-US" sz="2400" b="0" i="0" dirty="0">
                <a:solidFill>
                  <a:srgbClr val="000000"/>
                </a:solidFill>
                <a:effectLst/>
                <a:latin typeface="微软雅黑" panose="020B0503020204020204" pitchFamily="34" charset="-122"/>
                <a:ea typeface="微软雅黑" panose="020B0503020204020204" pitchFamily="34" charset="-122"/>
              </a:rPr>
              <a:t>只能访问分子器件，即使输入了正确的因子，也无法获得相应的信息。抑制因子。</a:t>
            </a:r>
            <a:endParaRPr lang="zh-HK" altLang="zh-HK" sz="1200" dirty="0">
              <a:solidFill>
                <a:srgbClr val="121212"/>
              </a:solidFill>
              <a:latin typeface="-apple-system"/>
              <a:sym typeface="Arial"/>
            </a:endParaRPr>
          </a:p>
        </p:txBody>
      </p:sp>
      <p:pic>
        <p:nvPicPr>
          <p:cNvPr id="3" name="图片 2">
            <a:extLst>
              <a:ext uri="{FF2B5EF4-FFF2-40B4-BE49-F238E27FC236}">
                <a16:creationId xmlns:a16="http://schemas.microsoft.com/office/drawing/2014/main" id="{3F9564BB-5C7E-2CAF-996F-2186282F0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49" y="963404"/>
            <a:ext cx="6719401" cy="3377861"/>
          </a:xfrm>
          <a:prstGeom prst="rect">
            <a:avLst/>
          </a:prstGeom>
        </p:spPr>
      </p:pic>
      <p:pic>
        <p:nvPicPr>
          <p:cNvPr id="13" name="图片 12">
            <a:extLst>
              <a:ext uri="{FF2B5EF4-FFF2-40B4-BE49-F238E27FC236}">
                <a16:creationId xmlns:a16="http://schemas.microsoft.com/office/drawing/2014/main" id="{F8441B54-390E-5B3C-31C4-7E942C708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899" y="963404"/>
            <a:ext cx="4804952" cy="1317900"/>
          </a:xfrm>
          <a:prstGeom prst="rect">
            <a:avLst/>
          </a:prstGeom>
        </p:spPr>
      </p:pic>
      <p:pic>
        <p:nvPicPr>
          <p:cNvPr id="15" name="图片 14">
            <a:extLst>
              <a:ext uri="{FF2B5EF4-FFF2-40B4-BE49-F238E27FC236}">
                <a16:creationId xmlns:a16="http://schemas.microsoft.com/office/drawing/2014/main" id="{CB8C2B39-47BC-6635-3795-B284E9BBF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6950" y="2652334"/>
            <a:ext cx="4424395" cy="1700225"/>
          </a:xfrm>
          <a:prstGeom prst="rect">
            <a:avLst/>
          </a:prstGeom>
        </p:spPr>
      </p:pic>
    </p:spTree>
    <p:extLst>
      <p:ext uri="{BB962C8B-B14F-4D97-AF65-F5344CB8AC3E}">
        <p14:creationId xmlns:p14="http://schemas.microsoft.com/office/powerpoint/2010/main" val="2390244665"/>
      </p:ext>
    </p:extLst>
  </p:cSld>
  <p:clrMapOvr>
    <a:masterClrMapping/>
  </p:clrMapOvr>
  <p:transition spd="med">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007838" y="591259"/>
            <a:ext cx="2185214" cy="276999"/>
          </a:xfrm>
          <a:prstGeom prst="rect">
            <a:avLst/>
          </a:prstGeom>
          <a:noFill/>
        </p:spPr>
        <p:txBody>
          <a:bodyPr wrap="none" rtlCol="0">
            <a:spAutoFit/>
          </a:bodyPr>
          <a:lstStyle/>
          <a:p>
            <a:pPr algn="ctr"/>
            <a:r>
              <a:rPr lang="zh-CN" altLang="en-US" sz="1200" b="0" i="0" dirty="0">
                <a:solidFill>
                  <a:srgbClr val="000000"/>
                </a:solidFill>
                <a:effectLst/>
                <a:latin typeface="微软雅黑" panose="020B0503020204020204" pitchFamily="34" charset="-122"/>
                <a:ea typeface="微软雅黑" panose="020B0503020204020204" pitchFamily="34" charset="-122"/>
              </a:rPr>
              <a:t>基于角色的分子访问控制装置</a:t>
            </a:r>
            <a:endParaRPr lang="zh-CN" altLang="en-US" sz="1200" b="1" spc="300" dirty="0">
              <a:solidFill>
                <a:schemeClr val="tx1">
                  <a:lumMod val="85000"/>
                  <a:lumOff val="15000"/>
                </a:schemeClr>
              </a:solidFill>
              <a:latin typeface="Arial"/>
              <a:ea typeface="微软雅黑"/>
              <a:sym typeface="Arial"/>
            </a:endParaRPr>
          </a:p>
        </p:txBody>
      </p:sp>
      <p:sp>
        <p:nvSpPr>
          <p:cNvPr id="25" name="矩形 24"/>
          <p:cNvSpPr/>
          <p:nvPr/>
        </p:nvSpPr>
        <p:spPr>
          <a:xfrm>
            <a:off x="368491" y="4490973"/>
            <a:ext cx="11573300" cy="1889876"/>
          </a:xfrm>
          <a:prstGeom prst="rect">
            <a:avLst/>
          </a:prstGeom>
        </p:spPr>
        <p:txBody>
          <a:bodyPr wrap="square">
            <a:spAutoFit/>
          </a:bodyPr>
          <a:lstStyle/>
          <a:p>
            <a:pPr lvl="0" algn="just">
              <a:lnSpc>
                <a:spcPct val="150000"/>
              </a:lnSpc>
            </a:pPr>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2000" b="0" i="0" dirty="0">
                <a:solidFill>
                  <a:srgbClr val="000000"/>
                </a:solidFill>
                <a:effectLst/>
                <a:latin typeface="微软雅黑" panose="020B0503020204020204" pitchFamily="34" charset="-122"/>
                <a:ea typeface="微软雅黑" panose="020B0503020204020204" pitchFamily="34" charset="-122"/>
              </a:rPr>
              <a:t>以管理员访问分子装置的可行性，由于管理员拥有最高权限，因此无需申请角色权限即可访问分子设备，但因素身份验证过程仍然是必不可少的。当管理员输入正确的认证因子时，可以获得所有信息，即信号</a:t>
            </a:r>
            <a:r>
              <a:rPr lang="en-US" altLang="zh-CN" sz="2000" b="0" i="0" dirty="0">
                <a:solidFill>
                  <a:srgbClr val="000000"/>
                </a:solidFill>
                <a:effectLst/>
                <a:latin typeface="微软雅黑" panose="020B0503020204020204" pitchFamily="34" charset="-122"/>
                <a:ea typeface="微软雅黑" panose="020B0503020204020204" pitchFamily="34" charset="-122"/>
              </a:rPr>
              <a:t>1</a:t>
            </a:r>
            <a:r>
              <a:rPr lang="zh-CN" altLang="en-US" sz="2000" b="0" i="0" dirty="0">
                <a:solidFill>
                  <a:srgbClr val="000000"/>
                </a:solidFill>
                <a:effectLst/>
                <a:latin typeface="微软雅黑" panose="020B0503020204020204" pitchFamily="34" charset="-122"/>
                <a:ea typeface="微软雅黑" panose="020B0503020204020204" pitchFamily="34" charset="-122"/>
              </a:rPr>
              <a:t>、信号</a:t>
            </a:r>
            <a:r>
              <a:rPr lang="en-US" altLang="zh-CN" sz="2000" b="0" i="0" dirty="0">
                <a:solidFill>
                  <a:srgbClr val="000000"/>
                </a:solidFill>
                <a:effectLst/>
                <a:latin typeface="微软雅黑" panose="020B0503020204020204" pitchFamily="34" charset="-122"/>
                <a:ea typeface="微软雅黑" panose="020B0503020204020204" pitchFamily="34" charset="-122"/>
              </a:rPr>
              <a:t>2</a:t>
            </a:r>
            <a:r>
              <a:rPr lang="zh-CN" altLang="en-US" sz="2000" b="0" i="0" dirty="0">
                <a:solidFill>
                  <a:srgbClr val="000000"/>
                </a:solidFill>
                <a:effectLst/>
                <a:latin typeface="微软雅黑" panose="020B0503020204020204" pitchFamily="34" charset="-122"/>
                <a:ea typeface="微软雅黑" panose="020B0503020204020204" pitchFamily="34" charset="-122"/>
              </a:rPr>
              <a:t>和信号</a:t>
            </a:r>
            <a:r>
              <a:rPr lang="en-US" altLang="zh-CN" sz="2000" b="0" i="0" dirty="0">
                <a:solidFill>
                  <a:srgbClr val="000000"/>
                </a:solidFill>
                <a:effectLst/>
                <a:latin typeface="微软雅黑" panose="020B0503020204020204" pitchFamily="34" charset="-122"/>
                <a:ea typeface="微软雅黑" panose="020B0503020204020204" pitchFamily="34" charset="-122"/>
              </a:rPr>
              <a:t>3</a:t>
            </a:r>
            <a:r>
              <a:rPr lang="zh-CN" altLang="en-US" sz="2000" b="0" i="0" dirty="0">
                <a:solidFill>
                  <a:srgbClr val="000000"/>
                </a:solidFill>
                <a:effectLst/>
                <a:latin typeface="微软雅黑" panose="020B0503020204020204" pitchFamily="34" charset="-122"/>
                <a:ea typeface="微软雅黑" panose="020B0503020204020204" pitchFamily="34" charset="-122"/>
              </a:rPr>
              <a:t>。而当认证因子输入错误时，则无法获得相应的信息。</a:t>
            </a:r>
            <a:endParaRPr lang="en-US" altLang="zh-CN" sz="2000" b="0" i="0" dirty="0">
              <a:solidFill>
                <a:srgbClr val="000000"/>
              </a:solidFill>
              <a:effectLst/>
              <a:latin typeface="微软雅黑" panose="020B0503020204020204" pitchFamily="34" charset="-122"/>
              <a:ea typeface="微软雅黑" panose="020B0503020204020204" pitchFamily="34" charset="-122"/>
            </a:endParaRPr>
          </a:p>
          <a:p>
            <a:pPr lvl="0" algn="just">
              <a:lnSpc>
                <a:spcPct val="150000"/>
              </a:lnSpc>
            </a:pPr>
            <a:r>
              <a:rPr lang="zh-CN" altLang="en-US" sz="2000" b="0" i="0" dirty="0">
                <a:solidFill>
                  <a:srgbClr val="000000"/>
                </a:solidFill>
                <a:effectLst/>
                <a:latin typeface="微软雅黑" panose="020B0503020204020204" pitchFamily="34" charset="-122"/>
                <a:ea typeface="微软雅黑" panose="020B0503020204020204" pitchFamily="34" charset="-122"/>
              </a:rPr>
              <a:t>  对四个角色的访问状态进行了暴力攻击，发现没有获得有效的资源。</a:t>
            </a:r>
            <a:endParaRPr lang="zh-HK" altLang="zh-HK" sz="2000" dirty="0">
              <a:solidFill>
                <a:srgbClr val="121212"/>
              </a:solidFill>
              <a:latin typeface="-apple-system"/>
              <a:sym typeface="Arial"/>
            </a:endParaRPr>
          </a:p>
        </p:txBody>
      </p:sp>
      <p:pic>
        <p:nvPicPr>
          <p:cNvPr id="12" name="图片 11">
            <a:extLst>
              <a:ext uri="{FF2B5EF4-FFF2-40B4-BE49-F238E27FC236}">
                <a16:creationId xmlns:a16="http://schemas.microsoft.com/office/drawing/2014/main" id="{14789EC1-D928-A9CD-01B2-2818D046E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40" y="980860"/>
            <a:ext cx="5660959" cy="3367452"/>
          </a:xfrm>
          <a:prstGeom prst="rect">
            <a:avLst/>
          </a:prstGeom>
        </p:spPr>
      </p:pic>
      <p:pic>
        <p:nvPicPr>
          <p:cNvPr id="14" name="图片 13">
            <a:extLst>
              <a:ext uri="{FF2B5EF4-FFF2-40B4-BE49-F238E27FC236}">
                <a16:creationId xmlns:a16="http://schemas.microsoft.com/office/drawing/2014/main" id="{D676147B-23B5-7FAF-5059-1FDC3E611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8699" y="2739140"/>
            <a:ext cx="5313092" cy="1609172"/>
          </a:xfrm>
          <a:prstGeom prst="rect">
            <a:avLst/>
          </a:prstGeom>
        </p:spPr>
      </p:pic>
    </p:spTree>
    <p:extLst>
      <p:ext uri="{BB962C8B-B14F-4D97-AF65-F5344CB8AC3E}">
        <p14:creationId xmlns:p14="http://schemas.microsoft.com/office/powerpoint/2010/main" val="3720372047"/>
      </p:ext>
    </p:extLst>
  </p:cSld>
  <p:clrMapOvr>
    <a:masterClrMapping/>
  </p:clrMapOvr>
  <p:transition spd="med">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885549" y="2641600"/>
            <a:ext cx="1510045" cy="1510045"/>
          </a:xfrm>
          <a:prstGeom prst="ellipse">
            <a:avLst/>
          </a:prstGeom>
          <a:noFill/>
          <a:ln w="3175">
            <a:solidFill>
              <a:srgbClr val="005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 name="文本框 2"/>
          <p:cNvSpPr txBox="1"/>
          <p:nvPr/>
        </p:nvSpPr>
        <p:spPr>
          <a:xfrm>
            <a:off x="5460818" y="3189123"/>
            <a:ext cx="3121367" cy="923330"/>
          </a:xfrm>
          <a:prstGeom prst="rect">
            <a:avLst/>
          </a:prstGeom>
          <a:noFill/>
        </p:spPr>
        <p:txBody>
          <a:bodyPr wrap="none" rtlCol="0">
            <a:spAutoFit/>
          </a:bodyPr>
          <a:lstStyle/>
          <a:p>
            <a:pPr algn="ctr"/>
            <a:r>
              <a:rPr lang="zh-CN" altLang="en-US" sz="5400" b="1" spc="300" dirty="0">
                <a:solidFill>
                  <a:schemeClr val="tx1">
                    <a:lumMod val="85000"/>
                    <a:lumOff val="15000"/>
                  </a:schemeClr>
                </a:solidFill>
                <a:latin typeface="Arial"/>
                <a:ea typeface="微软雅黑"/>
                <a:sym typeface="Arial"/>
              </a:rPr>
              <a:t>研究结论</a:t>
            </a:r>
          </a:p>
        </p:txBody>
      </p:sp>
      <p:sp>
        <p:nvSpPr>
          <p:cNvPr id="4" name="文本框 3"/>
          <p:cNvSpPr txBox="1"/>
          <p:nvPr/>
        </p:nvSpPr>
        <p:spPr>
          <a:xfrm>
            <a:off x="5474541" y="2717799"/>
            <a:ext cx="3204723" cy="523220"/>
          </a:xfrm>
          <a:prstGeom prst="rect">
            <a:avLst/>
          </a:prstGeom>
          <a:noFill/>
        </p:spPr>
        <p:txBody>
          <a:bodyPr wrap="none" rtlCol="0">
            <a:spAutoFit/>
          </a:bodyPr>
          <a:lstStyle/>
          <a:p>
            <a:pPr algn="ctr"/>
            <a:r>
              <a:rPr lang="en-US" altLang="zh-CN" sz="2800" b="1" dirty="0">
                <a:solidFill>
                  <a:schemeClr val="tx1">
                    <a:lumMod val="85000"/>
                    <a:lumOff val="15000"/>
                  </a:schemeClr>
                </a:solidFill>
                <a:latin typeface="Arial"/>
                <a:ea typeface="微软雅黑"/>
                <a:sym typeface="Arial"/>
              </a:rPr>
              <a:t>Research Results</a:t>
            </a:r>
            <a:endParaRPr lang="zh-CN" altLang="en-US" sz="2800" b="1" dirty="0">
              <a:solidFill>
                <a:schemeClr val="tx1">
                  <a:lumMod val="85000"/>
                  <a:lumOff val="15000"/>
                </a:schemeClr>
              </a:solidFill>
              <a:latin typeface="Arial"/>
              <a:ea typeface="微软雅黑"/>
              <a:sym typeface="Arial"/>
            </a:endParaRPr>
          </a:p>
        </p:txBody>
      </p:sp>
      <p:grpSp>
        <p:nvGrpSpPr>
          <p:cNvPr id="12" name="组合 216"/>
          <p:cNvGrpSpPr/>
          <p:nvPr/>
        </p:nvGrpSpPr>
        <p:grpSpPr bwMode="auto">
          <a:xfrm>
            <a:off x="4208101" y="3065235"/>
            <a:ext cx="864940" cy="654506"/>
            <a:chOff x="3192968" y="2571029"/>
            <a:chExt cx="1012825" cy="766763"/>
          </a:xfrm>
          <a:solidFill>
            <a:srgbClr val="005D9D"/>
          </a:solidFill>
        </p:grpSpPr>
        <p:sp>
          <p:nvSpPr>
            <p:cNvPr id="13" name="Freeform 74"/>
            <p:cNvSpPr>
              <a:spLocks noEditPoints="1"/>
            </p:cNvSpPr>
            <p:nvPr/>
          </p:nvSpPr>
          <p:spPr bwMode="auto">
            <a:xfrm>
              <a:off x="3484175" y="3081969"/>
              <a:ext cx="649932" cy="240826"/>
            </a:xfrm>
            <a:custGeom>
              <a:avLst/>
              <a:gdLst>
                <a:gd name="T0" fmla="*/ 0 w 173"/>
                <a:gd name="T1" fmla="*/ 12 h 64"/>
                <a:gd name="T2" fmla="*/ 0 w 173"/>
                <a:gd name="T3" fmla="*/ 52 h 64"/>
                <a:gd name="T4" fmla="*/ 12 w 173"/>
                <a:gd name="T5" fmla="*/ 64 h 64"/>
                <a:gd name="T6" fmla="*/ 173 w 173"/>
                <a:gd name="T7" fmla="*/ 64 h 64"/>
                <a:gd name="T8" fmla="*/ 173 w 173"/>
                <a:gd name="T9" fmla="*/ 54 h 64"/>
                <a:gd name="T10" fmla="*/ 162 w 173"/>
                <a:gd name="T11" fmla="*/ 54 h 64"/>
                <a:gd name="T12" fmla="*/ 159 w 173"/>
                <a:gd name="T13" fmla="*/ 34 h 64"/>
                <a:gd name="T14" fmla="*/ 164 w 173"/>
                <a:gd name="T15" fmla="*/ 10 h 64"/>
                <a:gd name="T16" fmla="*/ 173 w 173"/>
                <a:gd name="T17" fmla="*/ 10 h 64"/>
                <a:gd name="T18" fmla="*/ 173 w 173"/>
                <a:gd name="T19" fmla="*/ 0 h 64"/>
                <a:gd name="T20" fmla="*/ 12 w 173"/>
                <a:gd name="T21" fmla="*/ 0 h 64"/>
                <a:gd name="T22" fmla="*/ 0 w 173"/>
                <a:gd name="T23" fmla="*/ 12 h 64"/>
                <a:gd name="T24" fmla="*/ 150 w 173"/>
                <a:gd name="T25" fmla="*/ 21 h 64"/>
                <a:gd name="T26" fmla="*/ 149 w 173"/>
                <a:gd name="T27" fmla="*/ 30 h 64"/>
                <a:gd name="T28" fmla="*/ 25 w 173"/>
                <a:gd name="T29" fmla="*/ 30 h 64"/>
                <a:gd name="T30" fmla="*/ 25 w 173"/>
                <a:gd name="T31" fmla="*/ 34 h 64"/>
                <a:gd name="T32" fmla="*/ 149 w 173"/>
                <a:gd name="T33" fmla="*/ 34 h 64"/>
                <a:gd name="T34" fmla="*/ 150 w 173"/>
                <a:gd name="T35" fmla="*/ 43 h 64"/>
                <a:gd name="T36" fmla="*/ 26 w 173"/>
                <a:gd name="T37" fmla="*/ 43 h 64"/>
                <a:gd name="T38" fmla="*/ 26 w 173"/>
                <a:gd name="T39" fmla="*/ 47 h 64"/>
                <a:gd name="T40" fmla="*/ 150 w 173"/>
                <a:gd name="T41" fmla="*/ 47 h 64"/>
                <a:gd name="T42" fmla="*/ 152 w 173"/>
                <a:gd name="T43" fmla="*/ 54 h 64"/>
                <a:gd name="T44" fmla="*/ 12 w 173"/>
                <a:gd name="T45" fmla="*/ 54 h 64"/>
                <a:gd name="T46" fmla="*/ 10 w 173"/>
                <a:gd name="T47" fmla="*/ 52 h 64"/>
                <a:gd name="T48" fmla="*/ 10 w 173"/>
                <a:gd name="T49" fmla="*/ 12 h 64"/>
                <a:gd name="T50" fmla="*/ 12 w 173"/>
                <a:gd name="T51" fmla="*/ 10 h 64"/>
                <a:gd name="T52" fmla="*/ 153 w 173"/>
                <a:gd name="T53" fmla="*/ 10 h 64"/>
                <a:gd name="T54" fmla="*/ 151 w 173"/>
                <a:gd name="T55" fmla="*/ 17 h 64"/>
                <a:gd name="T56" fmla="*/ 26 w 173"/>
                <a:gd name="T57" fmla="*/ 17 h 64"/>
                <a:gd name="T58" fmla="*/ 26 w 173"/>
                <a:gd name="T59" fmla="*/ 21 h 64"/>
                <a:gd name="T60" fmla="*/ 150 w 173"/>
                <a:gd name="T61"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64">
                  <a:moveTo>
                    <a:pt x="0" y="12"/>
                  </a:moveTo>
                  <a:cubicBezTo>
                    <a:pt x="0" y="52"/>
                    <a:pt x="0" y="52"/>
                    <a:pt x="0" y="52"/>
                  </a:cubicBezTo>
                  <a:cubicBezTo>
                    <a:pt x="0" y="59"/>
                    <a:pt x="6" y="64"/>
                    <a:pt x="12" y="64"/>
                  </a:cubicBezTo>
                  <a:cubicBezTo>
                    <a:pt x="173" y="64"/>
                    <a:pt x="173" y="64"/>
                    <a:pt x="173" y="64"/>
                  </a:cubicBezTo>
                  <a:cubicBezTo>
                    <a:pt x="173" y="54"/>
                    <a:pt x="173" y="54"/>
                    <a:pt x="173" y="54"/>
                  </a:cubicBezTo>
                  <a:cubicBezTo>
                    <a:pt x="162" y="54"/>
                    <a:pt x="162" y="54"/>
                    <a:pt x="162" y="54"/>
                  </a:cubicBezTo>
                  <a:cubicBezTo>
                    <a:pt x="161" y="50"/>
                    <a:pt x="159" y="43"/>
                    <a:pt x="159" y="34"/>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5"/>
                    <a:pt x="0" y="12"/>
                  </a:cubicBezTo>
                  <a:close/>
                  <a:moveTo>
                    <a:pt x="150" y="21"/>
                  </a:moveTo>
                  <a:cubicBezTo>
                    <a:pt x="150" y="24"/>
                    <a:pt x="149" y="27"/>
                    <a:pt x="149" y="30"/>
                  </a:cubicBezTo>
                  <a:cubicBezTo>
                    <a:pt x="25" y="30"/>
                    <a:pt x="25" y="30"/>
                    <a:pt x="25" y="30"/>
                  </a:cubicBezTo>
                  <a:cubicBezTo>
                    <a:pt x="25" y="34"/>
                    <a:pt x="25" y="34"/>
                    <a:pt x="25" y="34"/>
                  </a:cubicBezTo>
                  <a:cubicBezTo>
                    <a:pt x="149" y="34"/>
                    <a:pt x="149" y="34"/>
                    <a:pt x="149" y="34"/>
                  </a:cubicBezTo>
                  <a:cubicBezTo>
                    <a:pt x="149" y="37"/>
                    <a:pt x="149" y="40"/>
                    <a:pt x="150" y="43"/>
                  </a:cubicBezTo>
                  <a:cubicBezTo>
                    <a:pt x="26" y="43"/>
                    <a:pt x="26" y="43"/>
                    <a:pt x="26" y="43"/>
                  </a:cubicBezTo>
                  <a:cubicBezTo>
                    <a:pt x="26" y="47"/>
                    <a:pt x="26" y="47"/>
                    <a:pt x="26" y="47"/>
                  </a:cubicBezTo>
                  <a:cubicBezTo>
                    <a:pt x="150" y="47"/>
                    <a:pt x="150" y="47"/>
                    <a:pt x="150" y="47"/>
                  </a:cubicBezTo>
                  <a:cubicBezTo>
                    <a:pt x="151" y="50"/>
                    <a:pt x="151" y="52"/>
                    <a:pt x="152" y="54"/>
                  </a:cubicBezTo>
                  <a:cubicBezTo>
                    <a:pt x="12" y="54"/>
                    <a:pt x="12" y="54"/>
                    <a:pt x="12" y="54"/>
                  </a:cubicBezTo>
                  <a:cubicBezTo>
                    <a:pt x="11" y="54"/>
                    <a:pt x="10" y="53"/>
                    <a:pt x="10" y="52"/>
                  </a:cubicBezTo>
                  <a:cubicBezTo>
                    <a:pt x="10" y="12"/>
                    <a:pt x="10" y="12"/>
                    <a:pt x="10" y="12"/>
                  </a:cubicBezTo>
                  <a:cubicBezTo>
                    <a:pt x="10" y="11"/>
                    <a:pt x="11" y="10"/>
                    <a:pt x="12" y="10"/>
                  </a:cubicBezTo>
                  <a:cubicBezTo>
                    <a:pt x="153" y="10"/>
                    <a:pt x="153" y="10"/>
                    <a:pt x="153" y="10"/>
                  </a:cubicBezTo>
                  <a:cubicBezTo>
                    <a:pt x="152" y="12"/>
                    <a:pt x="152" y="14"/>
                    <a:pt x="151" y="17"/>
                  </a:cubicBezTo>
                  <a:cubicBezTo>
                    <a:pt x="26" y="17"/>
                    <a:pt x="26" y="17"/>
                    <a:pt x="26" y="17"/>
                  </a:cubicBezTo>
                  <a:cubicBezTo>
                    <a:pt x="26" y="21"/>
                    <a:pt x="26" y="21"/>
                    <a:pt x="26" y="21"/>
                  </a:cubicBezTo>
                  <a:lnTo>
                    <a:pt x="150" y="21"/>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4" name="Freeform 75"/>
            <p:cNvSpPr>
              <a:spLocks noEditPoints="1"/>
            </p:cNvSpPr>
            <p:nvPr/>
          </p:nvSpPr>
          <p:spPr bwMode="auto">
            <a:xfrm>
              <a:off x="3472139" y="2808028"/>
              <a:ext cx="652942" cy="243837"/>
            </a:xfrm>
            <a:custGeom>
              <a:avLst/>
              <a:gdLst>
                <a:gd name="T0" fmla="*/ 12 w 173"/>
                <a:gd name="T1" fmla="*/ 65 h 65"/>
                <a:gd name="T2" fmla="*/ 173 w 173"/>
                <a:gd name="T3" fmla="*/ 65 h 65"/>
                <a:gd name="T4" fmla="*/ 173 w 173"/>
                <a:gd name="T5" fmla="*/ 55 h 65"/>
                <a:gd name="T6" fmla="*/ 162 w 173"/>
                <a:gd name="T7" fmla="*/ 55 h 65"/>
                <a:gd name="T8" fmla="*/ 159 w 173"/>
                <a:gd name="T9" fmla="*/ 35 h 65"/>
                <a:gd name="T10" fmla="*/ 164 w 173"/>
                <a:gd name="T11" fmla="*/ 10 h 65"/>
                <a:gd name="T12" fmla="*/ 173 w 173"/>
                <a:gd name="T13" fmla="*/ 10 h 65"/>
                <a:gd name="T14" fmla="*/ 173 w 173"/>
                <a:gd name="T15" fmla="*/ 0 h 65"/>
                <a:gd name="T16" fmla="*/ 12 w 173"/>
                <a:gd name="T17" fmla="*/ 0 h 65"/>
                <a:gd name="T18" fmla="*/ 0 w 173"/>
                <a:gd name="T19" fmla="*/ 12 h 65"/>
                <a:gd name="T20" fmla="*/ 0 w 173"/>
                <a:gd name="T21" fmla="*/ 53 h 65"/>
                <a:gd name="T22" fmla="*/ 12 w 173"/>
                <a:gd name="T23" fmla="*/ 65 h 65"/>
                <a:gd name="T24" fmla="*/ 10 w 173"/>
                <a:gd name="T25" fmla="*/ 12 h 65"/>
                <a:gd name="T26" fmla="*/ 12 w 173"/>
                <a:gd name="T27" fmla="*/ 10 h 65"/>
                <a:gd name="T28" fmla="*/ 153 w 173"/>
                <a:gd name="T29" fmla="*/ 10 h 65"/>
                <a:gd name="T30" fmla="*/ 151 w 173"/>
                <a:gd name="T31" fmla="*/ 17 h 65"/>
                <a:gd name="T32" fmla="*/ 26 w 173"/>
                <a:gd name="T33" fmla="*/ 17 h 65"/>
                <a:gd name="T34" fmla="*/ 26 w 173"/>
                <a:gd name="T35" fmla="*/ 22 h 65"/>
                <a:gd name="T36" fmla="*/ 150 w 173"/>
                <a:gd name="T37" fmla="*/ 22 h 65"/>
                <a:gd name="T38" fmla="*/ 149 w 173"/>
                <a:gd name="T39" fmla="*/ 30 h 65"/>
                <a:gd name="T40" fmla="*/ 25 w 173"/>
                <a:gd name="T41" fmla="*/ 30 h 65"/>
                <a:gd name="T42" fmla="*/ 25 w 173"/>
                <a:gd name="T43" fmla="*/ 35 h 65"/>
                <a:gd name="T44" fmla="*/ 149 w 173"/>
                <a:gd name="T45" fmla="*/ 35 h 65"/>
                <a:gd name="T46" fmla="*/ 150 w 173"/>
                <a:gd name="T47" fmla="*/ 43 h 65"/>
                <a:gd name="T48" fmla="*/ 26 w 173"/>
                <a:gd name="T49" fmla="*/ 43 h 65"/>
                <a:gd name="T50" fmla="*/ 26 w 173"/>
                <a:gd name="T51" fmla="*/ 48 h 65"/>
                <a:gd name="T52" fmla="*/ 150 w 173"/>
                <a:gd name="T53" fmla="*/ 48 h 65"/>
                <a:gd name="T54" fmla="*/ 152 w 173"/>
                <a:gd name="T55" fmla="*/ 55 h 65"/>
                <a:gd name="T56" fmla="*/ 12 w 173"/>
                <a:gd name="T57" fmla="*/ 55 h 65"/>
                <a:gd name="T58" fmla="*/ 10 w 173"/>
                <a:gd name="T59" fmla="*/ 53 h 65"/>
                <a:gd name="T60" fmla="*/ 10 w 173"/>
                <a:gd name="T6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65">
                  <a:moveTo>
                    <a:pt x="12" y="65"/>
                  </a:moveTo>
                  <a:cubicBezTo>
                    <a:pt x="173" y="65"/>
                    <a:pt x="173" y="65"/>
                    <a:pt x="173" y="65"/>
                  </a:cubicBezTo>
                  <a:cubicBezTo>
                    <a:pt x="173" y="55"/>
                    <a:pt x="173" y="55"/>
                    <a:pt x="173" y="55"/>
                  </a:cubicBezTo>
                  <a:cubicBezTo>
                    <a:pt x="162" y="55"/>
                    <a:pt x="162" y="55"/>
                    <a:pt x="162" y="55"/>
                  </a:cubicBezTo>
                  <a:cubicBezTo>
                    <a:pt x="161" y="50"/>
                    <a:pt x="159" y="43"/>
                    <a:pt x="159" y="35"/>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6"/>
                    <a:pt x="0" y="12"/>
                  </a:cubicBezTo>
                  <a:cubicBezTo>
                    <a:pt x="0" y="53"/>
                    <a:pt x="0" y="53"/>
                    <a:pt x="0" y="53"/>
                  </a:cubicBezTo>
                  <a:cubicBezTo>
                    <a:pt x="0" y="59"/>
                    <a:pt x="6" y="65"/>
                    <a:pt x="12" y="65"/>
                  </a:cubicBezTo>
                  <a:close/>
                  <a:moveTo>
                    <a:pt x="10" y="12"/>
                  </a:moveTo>
                  <a:cubicBezTo>
                    <a:pt x="10" y="11"/>
                    <a:pt x="11" y="10"/>
                    <a:pt x="12" y="10"/>
                  </a:cubicBezTo>
                  <a:cubicBezTo>
                    <a:pt x="153" y="10"/>
                    <a:pt x="153" y="10"/>
                    <a:pt x="153" y="10"/>
                  </a:cubicBezTo>
                  <a:cubicBezTo>
                    <a:pt x="152" y="13"/>
                    <a:pt x="152" y="15"/>
                    <a:pt x="151" y="17"/>
                  </a:cubicBezTo>
                  <a:cubicBezTo>
                    <a:pt x="26" y="17"/>
                    <a:pt x="26" y="17"/>
                    <a:pt x="26" y="17"/>
                  </a:cubicBezTo>
                  <a:cubicBezTo>
                    <a:pt x="26" y="22"/>
                    <a:pt x="26" y="22"/>
                    <a:pt x="26" y="22"/>
                  </a:cubicBezTo>
                  <a:cubicBezTo>
                    <a:pt x="150" y="22"/>
                    <a:pt x="150" y="22"/>
                    <a:pt x="150" y="22"/>
                  </a:cubicBezTo>
                  <a:cubicBezTo>
                    <a:pt x="150" y="25"/>
                    <a:pt x="149" y="27"/>
                    <a:pt x="149" y="30"/>
                  </a:cubicBezTo>
                  <a:cubicBezTo>
                    <a:pt x="25" y="30"/>
                    <a:pt x="25" y="30"/>
                    <a:pt x="25" y="30"/>
                  </a:cubicBezTo>
                  <a:cubicBezTo>
                    <a:pt x="25" y="35"/>
                    <a:pt x="25" y="35"/>
                    <a:pt x="25" y="35"/>
                  </a:cubicBezTo>
                  <a:cubicBezTo>
                    <a:pt x="149" y="35"/>
                    <a:pt x="149" y="35"/>
                    <a:pt x="149" y="35"/>
                  </a:cubicBezTo>
                  <a:cubicBezTo>
                    <a:pt x="149" y="38"/>
                    <a:pt x="149" y="41"/>
                    <a:pt x="150" y="43"/>
                  </a:cubicBezTo>
                  <a:cubicBezTo>
                    <a:pt x="26" y="43"/>
                    <a:pt x="26" y="43"/>
                    <a:pt x="26" y="43"/>
                  </a:cubicBezTo>
                  <a:cubicBezTo>
                    <a:pt x="26" y="48"/>
                    <a:pt x="26" y="48"/>
                    <a:pt x="26" y="48"/>
                  </a:cubicBezTo>
                  <a:cubicBezTo>
                    <a:pt x="150" y="48"/>
                    <a:pt x="150" y="48"/>
                    <a:pt x="150" y="48"/>
                  </a:cubicBezTo>
                  <a:cubicBezTo>
                    <a:pt x="151" y="50"/>
                    <a:pt x="151" y="53"/>
                    <a:pt x="152" y="55"/>
                  </a:cubicBezTo>
                  <a:cubicBezTo>
                    <a:pt x="12" y="55"/>
                    <a:pt x="12" y="55"/>
                    <a:pt x="12" y="55"/>
                  </a:cubicBezTo>
                  <a:cubicBezTo>
                    <a:pt x="11" y="55"/>
                    <a:pt x="10" y="54"/>
                    <a:pt x="10" y="53"/>
                  </a:cubicBezTo>
                  <a:lnTo>
                    <a:pt x="10" y="12"/>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5" name="Freeform 76"/>
            <p:cNvSpPr>
              <a:spLocks noEditPoints="1"/>
            </p:cNvSpPr>
            <p:nvPr/>
          </p:nvSpPr>
          <p:spPr bwMode="auto">
            <a:xfrm>
              <a:off x="3192308" y="2750833"/>
              <a:ext cx="279831" cy="587012"/>
            </a:xfrm>
            <a:custGeom>
              <a:avLst/>
              <a:gdLst>
                <a:gd name="T0" fmla="*/ 65 w 75"/>
                <a:gd name="T1" fmla="*/ 16 h 156"/>
                <a:gd name="T2" fmla="*/ 48 w 75"/>
                <a:gd name="T3" fmla="*/ 16 h 156"/>
                <a:gd name="T4" fmla="*/ 27 w 75"/>
                <a:gd name="T5" fmla="*/ 9 h 156"/>
                <a:gd name="T6" fmla="*/ 28 w 75"/>
                <a:gd name="T7" fmla="*/ 2 h 156"/>
                <a:gd name="T8" fmla="*/ 19 w 75"/>
                <a:gd name="T9" fmla="*/ 0 h 156"/>
                <a:gd name="T10" fmla="*/ 1 w 75"/>
                <a:gd name="T11" fmla="*/ 139 h 156"/>
                <a:gd name="T12" fmla="*/ 10 w 75"/>
                <a:gd name="T13" fmla="*/ 150 h 156"/>
                <a:gd name="T14" fmla="*/ 45 w 75"/>
                <a:gd name="T15" fmla="*/ 155 h 156"/>
                <a:gd name="T16" fmla="*/ 57 w 75"/>
                <a:gd name="T17" fmla="*/ 146 h 156"/>
                <a:gd name="T18" fmla="*/ 75 w 75"/>
                <a:gd name="T19" fmla="*/ 8 h 156"/>
                <a:gd name="T20" fmla="*/ 67 w 75"/>
                <a:gd name="T21" fmla="*/ 7 h 156"/>
                <a:gd name="T22" fmla="*/ 65 w 75"/>
                <a:gd name="T23" fmla="*/ 16 h 156"/>
                <a:gd name="T24" fmla="*/ 48 w 75"/>
                <a:gd name="T25" fmla="*/ 145 h 156"/>
                <a:gd name="T26" fmla="*/ 46 w 75"/>
                <a:gd name="T27" fmla="*/ 146 h 156"/>
                <a:gd name="T28" fmla="*/ 11 w 75"/>
                <a:gd name="T29" fmla="*/ 142 h 156"/>
                <a:gd name="T30" fmla="*/ 10 w 75"/>
                <a:gd name="T31" fmla="*/ 140 h 156"/>
                <a:gd name="T32" fmla="*/ 26 w 75"/>
                <a:gd name="T33" fmla="*/ 18 h 156"/>
                <a:gd name="T34" fmla="*/ 32 w 75"/>
                <a:gd name="T35" fmla="*/ 21 h 156"/>
                <a:gd name="T36" fmla="*/ 17 w 75"/>
                <a:gd name="T37" fmla="*/ 129 h 156"/>
                <a:gd name="T38" fmla="*/ 21 w 75"/>
                <a:gd name="T39" fmla="*/ 129 h 156"/>
                <a:gd name="T40" fmla="*/ 35 w 75"/>
                <a:gd name="T41" fmla="*/ 22 h 156"/>
                <a:gd name="T42" fmla="*/ 43 w 75"/>
                <a:gd name="T43" fmla="*/ 24 h 156"/>
                <a:gd name="T44" fmla="*/ 28 w 75"/>
                <a:gd name="T45" fmla="*/ 131 h 156"/>
                <a:gd name="T46" fmla="*/ 32 w 75"/>
                <a:gd name="T47" fmla="*/ 131 h 156"/>
                <a:gd name="T48" fmla="*/ 47 w 75"/>
                <a:gd name="T49" fmla="*/ 25 h 156"/>
                <a:gd name="T50" fmla="*/ 54 w 75"/>
                <a:gd name="T51" fmla="*/ 25 h 156"/>
                <a:gd name="T52" fmla="*/ 40 w 75"/>
                <a:gd name="T53" fmla="*/ 132 h 156"/>
                <a:gd name="T54" fmla="*/ 43 w 75"/>
                <a:gd name="T55" fmla="*/ 132 h 156"/>
                <a:gd name="T56" fmla="*/ 58 w 75"/>
                <a:gd name="T57" fmla="*/ 25 h 156"/>
                <a:gd name="T58" fmla="*/ 64 w 75"/>
                <a:gd name="T59" fmla="*/ 25 h 156"/>
                <a:gd name="T60" fmla="*/ 48 w 75"/>
                <a:gd name="T61" fmla="*/ 14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56">
                  <a:moveTo>
                    <a:pt x="65" y="16"/>
                  </a:moveTo>
                  <a:cubicBezTo>
                    <a:pt x="61" y="17"/>
                    <a:pt x="55" y="17"/>
                    <a:pt x="48" y="16"/>
                  </a:cubicBezTo>
                  <a:cubicBezTo>
                    <a:pt x="38" y="15"/>
                    <a:pt x="31" y="11"/>
                    <a:pt x="27" y="9"/>
                  </a:cubicBezTo>
                  <a:cubicBezTo>
                    <a:pt x="28" y="2"/>
                    <a:pt x="28" y="2"/>
                    <a:pt x="28" y="2"/>
                  </a:cubicBezTo>
                  <a:cubicBezTo>
                    <a:pt x="19" y="0"/>
                    <a:pt x="19" y="0"/>
                    <a:pt x="19" y="0"/>
                  </a:cubicBezTo>
                  <a:cubicBezTo>
                    <a:pt x="1" y="139"/>
                    <a:pt x="1" y="139"/>
                    <a:pt x="1" y="139"/>
                  </a:cubicBezTo>
                  <a:cubicBezTo>
                    <a:pt x="0" y="144"/>
                    <a:pt x="4" y="150"/>
                    <a:pt x="10" y="150"/>
                  </a:cubicBezTo>
                  <a:cubicBezTo>
                    <a:pt x="45" y="155"/>
                    <a:pt x="45" y="155"/>
                    <a:pt x="45" y="155"/>
                  </a:cubicBezTo>
                  <a:cubicBezTo>
                    <a:pt x="51" y="156"/>
                    <a:pt x="56" y="152"/>
                    <a:pt x="57" y="146"/>
                  </a:cubicBezTo>
                  <a:cubicBezTo>
                    <a:pt x="75" y="8"/>
                    <a:pt x="75" y="8"/>
                    <a:pt x="75" y="8"/>
                  </a:cubicBezTo>
                  <a:cubicBezTo>
                    <a:pt x="67" y="7"/>
                    <a:pt x="67" y="7"/>
                    <a:pt x="67" y="7"/>
                  </a:cubicBezTo>
                  <a:lnTo>
                    <a:pt x="65" y="16"/>
                  </a:lnTo>
                  <a:close/>
                  <a:moveTo>
                    <a:pt x="48" y="145"/>
                  </a:moveTo>
                  <a:cubicBezTo>
                    <a:pt x="48" y="146"/>
                    <a:pt x="47" y="147"/>
                    <a:pt x="46" y="146"/>
                  </a:cubicBezTo>
                  <a:cubicBezTo>
                    <a:pt x="11" y="142"/>
                    <a:pt x="11" y="142"/>
                    <a:pt x="11" y="142"/>
                  </a:cubicBezTo>
                  <a:cubicBezTo>
                    <a:pt x="10" y="142"/>
                    <a:pt x="10" y="141"/>
                    <a:pt x="10" y="140"/>
                  </a:cubicBezTo>
                  <a:cubicBezTo>
                    <a:pt x="26" y="18"/>
                    <a:pt x="26" y="18"/>
                    <a:pt x="26" y="18"/>
                  </a:cubicBezTo>
                  <a:cubicBezTo>
                    <a:pt x="28" y="19"/>
                    <a:pt x="30" y="20"/>
                    <a:pt x="32" y="21"/>
                  </a:cubicBezTo>
                  <a:cubicBezTo>
                    <a:pt x="17" y="129"/>
                    <a:pt x="17" y="129"/>
                    <a:pt x="17" y="129"/>
                  </a:cubicBezTo>
                  <a:cubicBezTo>
                    <a:pt x="21" y="129"/>
                    <a:pt x="21" y="129"/>
                    <a:pt x="21" y="129"/>
                  </a:cubicBezTo>
                  <a:cubicBezTo>
                    <a:pt x="35" y="22"/>
                    <a:pt x="35" y="22"/>
                    <a:pt x="35" y="22"/>
                  </a:cubicBezTo>
                  <a:cubicBezTo>
                    <a:pt x="38" y="23"/>
                    <a:pt x="40" y="23"/>
                    <a:pt x="43" y="24"/>
                  </a:cubicBezTo>
                  <a:cubicBezTo>
                    <a:pt x="28" y="131"/>
                    <a:pt x="28" y="131"/>
                    <a:pt x="28" y="131"/>
                  </a:cubicBezTo>
                  <a:cubicBezTo>
                    <a:pt x="32" y="131"/>
                    <a:pt x="32" y="131"/>
                    <a:pt x="32" y="131"/>
                  </a:cubicBezTo>
                  <a:cubicBezTo>
                    <a:pt x="47" y="25"/>
                    <a:pt x="47" y="25"/>
                    <a:pt x="47" y="25"/>
                  </a:cubicBezTo>
                  <a:cubicBezTo>
                    <a:pt x="49" y="25"/>
                    <a:pt x="51" y="25"/>
                    <a:pt x="54" y="25"/>
                  </a:cubicBezTo>
                  <a:cubicBezTo>
                    <a:pt x="40" y="132"/>
                    <a:pt x="40" y="132"/>
                    <a:pt x="40" y="132"/>
                  </a:cubicBezTo>
                  <a:cubicBezTo>
                    <a:pt x="43" y="132"/>
                    <a:pt x="43" y="132"/>
                    <a:pt x="43" y="132"/>
                  </a:cubicBezTo>
                  <a:cubicBezTo>
                    <a:pt x="58" y="25"/>
                    <a:pt x="58" y="25"/>
                    <a:pt x="58" y="25"/>
                  </a:cubicBezTo>
                  <a:cubicBezTo>
                    <a:pt x="60" y="25"/>
                    <a:pt x="62" y="25"/>
                    <a:pt x="64" y="25"/>
                  </a:cubicBezTo>
                  <a:lnTo>
                    <a:pt x="48" y="145"/>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6" name="Rectangle 77"/>
            <p:cNvSpPr>
              <a:spLocks noChangeArrowheads="1"/>
            </p:cNvSpPr>
            <p:nvPr/>
          </p:nvSpPr>
          <p:spPr bwMode="auto">
            <a:xfrm>
              <a:off x="3664712" y="2570214"/>
              <a:ext cx="541610" cy="4214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7" name="Freeform 78"/>
            <p:cNvSpPr/>
            <p:nvPr/>
          </p:nvSpPr>
          <p:spPr bwMode="auto">
            <a:xfrm>
              <a:off x="4146143" y="2621388"/>
              <a:ext cx="57171" cy="219755"/>
            </a:xfrm>
            <a:custGeom>
              <a:avLst/>
              <a:gdLst>
                <a:gd name="T0" fmla="*/ 10 w 15"/>
                <a:gd name="T1" fmla="*/ 0 h 58"/>
                <a:gd name="T2" fmla="*/ 5 w 15"/>
                <a:gd name="T3" fmla="*/ 0 h 58"/>
                <a:gd name="T4" fmla="*/ 5 w 15"/>
                <a:gd name="T5" fmla="*/ 38 h 58"/>
                <a:gd name="T6" fmla="*/ 0 w 15"/>
                <a:gd name="T7" fmla="*/ 50 h 58"/>
                <a:gd name="T8" fmla="*/ 7 w 15"/>
                <a:gd name="T9" fmla="*/ 58 h 58"/>
                <a:gd name="T10" fmla="*/ 15 w 15"/>
                <a:gd name="T11" fmla="*/ 50 h 58"/>
                <a:gd name="T12" fmla="*/ 10 w 15"/>
                <a:gd name="T13" fmla="*/ 38 h 58"/>
                <a:gd name="T14" fmla="*/ 10 w 15"/>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8">
                  <a:moveTo>
                    <a:pt x="10" y="0"/>
                  </a:moveTo>
                  <a:cubicBezTo>
                    <a:pt x="5" y="0"/>
                    <a:pt x="5" y="0"/>
                    <a:pt x="5" y="0"/>
                  </a:cubicBezTo>
                  <a:cubicBezTo>
                    <a:pt x="5" y="38"/>
                    <a:pt x="5" y="38"/>
                    <a:pt x="5" y="38"/>
                  </a:cubicBezTo>
                  <a:cubicBezTo>
                    <a:pt x="2" y="41"/>
                    <a:pt x="0" y="47"/>
                    <a:pt x="0" y="50"/>
                  </a:cubicBezTo>
                  <a:cubicBezTo>
                    <a:pt x="0" y="54"/>
                    <a:pt x="3" y="58"/>
                    <a:pt x="7" y="58"/>
                  </a:cubicBezTo>
                  <a:cubicBezTo>
                    <a:pt x="11" y="58"/>
                    <a:pt x="15" y="54"/>
                    <a:pt x="15" y="50"/>
                  </a:cubicBezTo>
                  <a:cubicBezTo>
                    <a:pt x="15" y="47"/>
                    <a:pt x="13" y="41"/>
                    <a:pt x="10" y="38"/>
                  </a:cubicBezTo>
                  <a:lnTo>
                    <a:pt x="1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8" name="Rectangle 79"/>
            <p:cNvSpPr>
              <a:spLocks noChangeArrowheads="1"/>
            </p:cNvSpPr>
            <p:nvPr/>
          </p:nvSpPr>
          <p:spPr bwMode="auto">
            <a:xfrm>
              <a:off x="3721883" y="2630420"/>
              <a:ext cx="418242" cy="159546"/>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grpSp>
    </p:spTree>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126274" y="454372"/>
            <a:ext cx="1986441"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研究结论</a:t>
            </a:r>
          </a:p>
        </p:txBody>
      </p:sp>
      <p:sp>
        <p:nvSpPr>
          <p:cNvPr id="42" name="Freeform 23"/>
          <p:cNvSpPr/>
          <p:nvPr/>
        </p:nvSpPr>
        <p:spPr bwMode="auto">
          <a:xfrm>
            <a:off x="1779318" y="1665288"/>
            <a:ext cx="382107" cy="396803"/>
          </a:xfrm>
          <a:custGeom>
            <a:avLst/>
            <a:gdLst>
              <a:gd name="T0" fmla="*/ 103646 w 51"/>
              <a:gd name="T1" fmla="*/ 0 h 53"/>
              <a:gd name="T2" fmla="*/ 0 w 51"/>
              <a:gd name="T3" fmla="*/ 109974 h 53"/>
              <a:gd name="T4" fmla="*/ 0 w 51"/>
              <a:gd name="T5" fmla="*/ 239355 h 53"/>
              <a:gd name="T6" fmla="*/ 103646 w 51"/>
              <a:gd name="T7" fmla="*/ 342860 h 53"/>
              <a:gd name="T8" fmla="*/ 226726 w 51"/>
              <a:gd name="T9" fmla="*/ 342860 h 53"/>
              <a:gd name="T10" fmla="*/ 330372 w 51"/>
              <a:gd name="T11" fmla="*/ 239355 h 53"/>
              <a:gd name="T12" fmla="*/ 330372 w 51"/>
              <a:gd name="T13" fmla="*/ 109974 h 53"/>
              <a:gd name="T14" fmla="*/ 226726 w 51"/>
              <a:gd name="T15" fmla="*/ 0 h 53"/>
              <a:gd name="T16" fmla="*/ 103646 w 51"/>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3">
                <a:moveTo>
                  <a:pt x="16" y="0"/>
                </a:moveTo>
                <a:cubicBezTo>
                  <a:pt x="7" y="0"/>
                  <a:pt x="0" y="8"/>
                  <a:pt x="0" y="17"/>
                </a:cubicBezTo>
                <a:cubicBezTo>
                  <a:pt x="0" y="37"/>
                  <a:pt x="0" y="37"/>
                  <a:pt x="0" y="37"/>
                </a:cubicBezTo>
                <a:cubicBezTo>
                  <a:pt x="0" y="46"/>
                  <a:pt x="7" y="53"/>
                  <a:pt x="16" y="53"/>
                </a:cubicBezTo>
                <a:cubicBezTo>
                  <a:pt x="35" y="53"/>
                  <a:pt x="35" y="53"/>
                  <a:pt x="35" y="53"/>
                </a:cubicBezTo>
                <a:cubicBezTo>
                  <a:pt x="44" y="53"/>
                  <a:pt x="51" y="46"/>
                  <a:pt x="51" y="37"/>
                </a:cubicBezTo>
                <a:cubicBezTo>
                  <a:pt x="51" y="17"/>
                  <a:pt x="51" y="17"/>
                  <a:pt x="51" y="17"/>
                </a:cubicBezTo>
                <a:cubicBezTo>
                  <a:pt x="51" y="8"/>
                  <a:pt x="44" y="0"/>
                  <a:pt x="35" y="0"/>
                </a:cubicBezTo>
                <a:lnTo>
                  <a:pt x="16" y="0"/>
                </a:lnTo>
                <a:close/>
              </a:path>
            </a:pathLst>
          </a:custGeom>
          <a:solidFill>
            <a:srgbClr val="005D9D"/>
          </a:solidFill>
          <a:ln>
            <a:noFill/>
          </a:ln>
        </p:spPr>
        <p:txBody>
          <a:bodyPr/>
          <a:lstStyle/>
          <a:p>
            <a:endParaRPr lang="zh-CN" altLang="en-US">
              <a:latin typeface="Arial"/>
              <a:ea typeface="微软雅黑"/>
              <a:sym typeface="Arial"/>
            </a:endParaRPr>
          </a:p>
        </p:txBody>
      </p:sp>
      <p:sp>
        <p:nvSpPr>
          <p:cNvPr id="43" name="Freeform 24"/>
          <p:cNvSpPr/>
          <p:nvPr/>
        </p:nvSpPr>
        <p:spPr bwMode="auto">
          <a:xfrm>
            <a:off x="1782992" y="5104251"/>
            <a:ext cx="382107" cy="440893"/>
          </a:xfrm>
          <a:custGeom>
            <a:avLst/>
            <a:gdLst>
              <a:gd name="T0" fmla="*/ 0 w 291"/>
              <a:gd name="T1" fmla="*/ 0 h 336"/>
              <a:gd name="T2" fmla="*/ 330372 w 291"/>
              <a:gd name="T3" fmla="*/ 0 h 336"/>
              <a:gd name="T4" fmla="*/ 162348 w 291"/>
              <a:gd name="T5" fmla="*/ 381460 h 336"/>
              <a:gd name="T6" fmla="*/ 0 w 291"/>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 h="336">
                <a:moveTo>
                  <a:pt x="0" y="0"/>
                </a:moveTo>
                <a:lnTo>
                  <a:pt x="291" y="0"/>
                </a:lnTo>
                <a:lnTo>
                  <a:pt x="143" y="336"/>
                </a:lnTo>
                <a:lnTo>
                  <a:pt x="0" y="0"/>
                </a:lnTo>
                <a:close/>
              </a:path>
            </a:pathLst>
          </a:custGeom>
          <a:solidFill>
            <a:srgbClr val="005D9D"/>
          </a:solidFill>
          <a:ln>
            <a:noFill/>
          </a:ln>
        </p:spPr>
        <p:txBody>
          <a:bodyPr/>
          <a:lstStyle/>
          <a:p>
            <a:endParaRPr lang="zh-CN" altLang="en-US">
              <a:latin typeface="Arial"/>
              <a:ea typeface="微软雅黑"/>
              <a:sym typeface="Arial"/>
            </a:endParaRPr>
          </a:p>
        </p:txBody>
      </p:sp>
      <p:sp>
        <p:nvSpPr>
          <p:cNvPr id="44" name="Freeform 25"/>
          <p:cNvSpPr/>
          <p:nvPr/>
        </p:nvSpPr>
        <p:spPr bwMode="auto">
          <a:xfrm>
            <a:off x="1926282" y="5453291"/>
            <a:ext cx="88179" cy="104711"/>
          </a:xfrm>
          <a:custGeom>
            <a:avLst/>
            <a:gdLst>
              <a:gd name="T0" fmla="*/ 38600 w 12"/>
              <a:gd name="T1" fmla="*/ 6487 h 14"/>
              <a:gd name="T2" fmla="*/ 0 w 12"/>
              <a:gd name="T3" fmla="*/ 0 h 14"/>
              <a:gd name="T4" fmla="*/ 38600 w 12"/>
              <a:gd name="T5" fmla="*/ 90824 h 14"/>
              <a:gd name="T6" fmla="*/ 77200 w 12"/>
              <a:gd name="T7" fmla="*/ 0 h 14"/>
              <a:gd name="T8" fmla="*/ 38600 w 12"/>
              <a:gd name="T9" fmla="*/ 6487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4">
                <a:moveTo>
                  <a:pt x="6" y="1"/>
                </a:moveTo>
                <a:cubicBezTo>
                  <a:pt x="4" y="1"/>
                  <a:pt x="2" y="0"/>
                  <a:pt x="0" y="0"/>
                </a:cubicBezTo>
                <a:cubicBezTo>
                  <a:pt x="6" y="14"/>
                  <a:pt x="6" y="14"/>
                  <a:pt x="6" y="14"/>
                </a:cubicBezTo>
                <a:cubicBezTo>
                  <a:pt x="12" y="0"/>
                  <a:pt x="12" y="0"/>
                  <a:pt x="12" y="0"/>
                </a:cubicBezTo>
                <a:cubicBezTo>
                  <a:pt x="10" y="1"/>
                  <a:pt x="8" y="1"/>
                  <a:pt x="6" y="1"/>
                </a:cubicBezTo>
                <a:close/>
              </a:path>
            </a:pathLst>
          </a:custGeom>
          <a:solidFill>
            <a:srgbClr val="13918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45" name="Freeform 26"/>
          <p:cNvSpPr/>
          <p:nvPr/>
        </p:nvSpPr>
        <p:spPr bwMode="auto">
          <a:xfrm>
            <a:off x="2053039" y="1957379"/>
            <a:ext cx="112060" cy="3222190"/>
          </a:xfrm>
          <a:custGeom>
            <a:avLst/>
            <a:gdLst>
              <a:gd name="T0" fmla="*/ 45563 w 15"/>
              <a:gd name="T1" fmla="*/ 0 h 430"/>
              <a:gd name="T2" fmla="*/ 0 w 15"/>
              <a:gd name="T3" fmla="*/ 51791 h 430"/>
              <a:gd name="T4" fmla="*/ 0 w 15"/>
              <a:gd name="T5" fmla="*/ 2738433 h 430"/>
              <a:gd name="T6" fmla="*/ 45563 w 15"/>
              <a:gd name="T7" fmla="*/ 2783750 h 430"/>
              <a:gd name="T8" fmla="*/ 45563 w 15"/>
              <a:gd name="T9" fmla="*/ 2783750 h 430"/>
              <a:gd name="T10" fmla="*/ 97636 w 15"/>
              <a:gd name="T11" fmla="*/ 2738433 h 430"/>
              <a:gd name="T12" fmla="*/ 97636 w 15"/>
              <a:gd name="T13" fmla="*/ 51791 h 430"/>
              <a:gd name="T14" fmla="*/ 45563 w 15"/>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0">
                <a:moveTo>
                  <a:pt x="7" y="0"/>
                </a:moveTo>
                <a:cubicBezTo>
                  <a:pt x="3" y="0"/>
                  <a:pt x="0" y="4"/>
                  <a:pt x="0" y="8"/>
                </a:cubicBezTo>
                <a:cubicBezTo>
                  <a:pt x="0" y="423"/>
                  <a:pt x="0" y="423"/>
                  <a:pt x="0" y="423"/>
                </a:cubicBezTo>
                <a:cubicBezTo>
                  <a:pt x="0" y="427"/>
                  <a:pt x="3" y="430"/>
                  <a:pt x="7" y="430"/>
                </a:cubicBezTo>
                <a:cubicBezTo>
                  <a:pt x="7" y="430"/>
                  <a:pt x="7" y="430"/>
                  <a:pt x="7" y="430"/>
                </a:cubicBezTo>
                <a:cubicBezTo>
                  <a:pt x="11" y="430"/>
                  <a:pt x="15" y="427"/>
                  <a:pt x="15" y="423"/>
                </a:cubicBezTo>
                <a:cubicBezTo>
                  <a:pt x="15" y="8"/>
                  <a:pt x="15" y="8"/>
                  <a:pt x="15" y="8"/>
                </a:cubicBezTo>
                <a:cubicBezTo>
                  <a:pt x="15" y="4"/>
                  <a:pt x="11" y="0"/>
                  <a:pt x="7" y="0"/>
                </a:cubicBezTo>
                <a:close/>
              </a:path>
            </a:pathLst>
          </a:custGeom>
          <a:solidFill>
            <a:schemeClr val="bg1">
              <a:lumMod val="65000"/>
            </a:schemeClr>
          </a:solidFill>
          <a:ln>
            <a:noFill/>
          </a:ln>
        </p:spPr>
        <p:txBody>
          <a:bodyPr/>
          <a:lstStyle/>
          <a:p>
            <a:endParaRPr lang="zh-CN" altLang="en-US">
              <a:latin typeface="Arial"/>
              <a:ea typeface="微软雅黑"/>
              <a:sym typeface="Arial"/>
            </a:endParaRPr>
          </a:p>
        </p:txBody>
      </p:sp>
      <p:sp>
        <p:nvSpPr>
          <p:cNvPr id="46" name="Freeform 27"/>
          <p:cNvSpPr/>
          <p:nvPr/>
        </p:nvSpPr>
        <p:spPr bwMode="auto">
          <a:xfrm>
            <a:off x="1782992" y="1957379"/>
            <a:ext cx="113897" cy="3227702"/>
          </a:xfrm>
          <a:custGeom>
            <a:avLst/>
            <a:gdLst>
              <a:gd name="T0" fmla="*/ 45563 w 15"/>
              <a:gd name="T1" fmla="*/ 0 h 431"/>
              <a:gd name="T2" fmla="*/ 0 w 15"/>
              <a:gd name="T3" fmla="*/ 51776 h 431"/>
              <a:gd name="T4" fmla="*/ 0 w 15"/>
              <a:gd name="T5" fmla="*/ 2737650 h 431"/>
              <a:gd name="T6" fmla="*/ 45563 w 15"/>
              <a:gd name="T7" fmla="*/ 2789426 h 431"/>
              <a:gd name="T8" fmla="*/ 45563 w 15"/>
              <a:gd name="T9" fmla="*/ 2789426 h 431"/>
              <a:gd name="T10" fmla="*/ 97636 w 15"/>
              <a:gd name="T11" fmla="*/ 2737650 h 431"/>
              <a:gd name="T12" fmla="*/ 97636 w 15"/>
              <a:gd name="T13" fmla="*/ 51776 h 431"/>
              <a:gd name="T14" fmla="*/ 45563 w 15"/>
              <a:gd name="T15" fmla="*/ 0 h 4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1">
                <a:moveTo>
                  <a:pt x="7" y="0"/>
                </a:moveTo>
                <a:cubicBezTo>
                  <a:pt x="3" y="0"/>
                  <a:pt x="0" y="4"/>
                  <a:pt x="0" y="8"/>
                </a:cubicBezTo>
                <a:cubicBezTo>
                  <a:pt x="0" y="423"/>
                  <a:pt x="0" y="423"/>
                  <a:pt x="0" y="423"/>
                </a:cubicBezTo>
                <a:cubicBezTo>
                  <a:pt x="0" y="427"/>
                  <a:pt x="3" y="430"/>
                  <a:pt x="7" y="431"/>
                </a:cubicBezTo>
                <a:cubicBezTo>
                  <a:pt x="7" y="431"/>
                  <a:pt x="7" y="431"/>
                  <a:pt x="7" y="431"/>
                </a:cubicBezTo>
                <a:cubicBezTo>
                  <a:pt x="12" y="430"/>
                  <a:pt x="15" y="427"/>
                  <a:pt x="15" y="423"/>
                </a:cubicBezTo>
                <a:cubicBezTo>
                  <a:pt x="15" y="8"/>
                  <a:pt x="15" y="8"/>
                  <a:pt x="15" y="8"/>
                </a:cubicBezTo>
                <a:cubicBezTo>
                  <a:pt x="15" y="4"/>
                  <a:pt x="12" y="0"/>
                  <a:pt x="7" y="0"/>
                </a:cubicBezTo>
                <a:close/>
              </a:path>
            </a:pathLst>
          </a:custGeom>
          <a:solidFill>
            <a:schemeClr val="bg1">
              <a:lumMod val="65000"/>
            </a:schemeClr>
          </a:solidFill>
          <a:ln>
            <a:noFill/>
          </a:ln>
        </p:spPr>
        <p:txBody>
          <a:bodyPr/>
          <a:lstStyle/>
          <a:p>
            <a:endParaRPr lang="zh-CN" altLang="en-US">
              <a:latin typeface="Arial"/>
              <a:ea typeface="微软雅黑"/>
              <a:sym typeface="Arial"/>
            </a:endParaRPr>
          </a:p>
        </p:txBody>
      </p:sp>
      <p:sp>
        <p:nvSpPr>
          <p:cNvPr id="47" name="Freeform 28"/>
          <p:cNvSpPr/>
          <p:nvPr/>
        </p:nvSpPr>
        <p:spPr bwMode="auto">
          <a:xfrm>
            <a:off x="1887704" y="1957379"/>
            <a:ext cx="165335" cy="3222190"/>
          </a:xfrm>
          <a:custGeom>
            <a:avLst/>
            <a:gdLst>
              <a:gd name="T0" fmla="*/ 70957 w 22"/>
              <a:gd name="T1" fmla="*/ 0 h 430"/>
              <a:gd name="T2" fmla="*/ 0 w 22"/>
              <a:gd name="T3" fmla="*/ 51791 h 430"/>
              <a:gd name="T4" fmla="*/ 0 w 22"/>
              <a:gd name="T5" fmla="*/ 2738433 h 430"/>
              <a:gd name="T6" fmla="*/ 70957 w 22"/>
              <a:gd name="T7" fmla="*/ 2783750 h 430"/>
              <a:gd name="T8" fmla="*/ 70957 w 22"/>
              <a:gd name="T9" fmla="*/ 2783750 h 430"/>
              <a:gd name="T10" fmla="*/ 141913 w 22"/>
              <a:gd name="T11" fmla="*/ 2738433 h 430"/>
              <a:gd name="T12" fmla="*/ 141913 w 22"/>
              <a:gd name="T13" fmla="*/ 51791 h 430"/>
              <a:gd name="T14" fmla="*/ 70957 w 22"/>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 h="430">
                <a:moveTo>
                  <a:pt x="11" y="0"/>
                </a:moveTo>
                <a:cubicBezTo>
                  <a:pt x="5" y="0"/>
                  <a:pt x="0" y="4"/>
                  <a:pt x="0" y="8"/>
                </a:cubicBezTo>
                <a:cubicBezTo>
                  <a:pt x="0" y="423"/>
                  <a:pt x="0" y="423"/>
                  <a:pt x="0" y="423"/>
                </a:cubicBezTo>
                <a:cubicBezTo>
                  <a:pt x="0" y="427"/>
                  <a:pt x="5" y="430"/>
                  <a:pt x="11" y="430"/>
                </a:cubicBezTo>
                <a:cubicBezTo>
                  <a:pt x="11" y="430"/>
                  <a:pt x="11" y="430"/>
                  <a:pt x="11" y="430"/>
                </a:cubicBezTo>
                <a:cubicBezTo>
                  <a:pt x="17" y="430"/>
                  <a:pt x="22" y="427"/>
                  <a:pt x="22" y="423"/>
                </a:cubicBezTo>
                <a:cubicBezTo>
                  <a:pt x="22" y="8"/>
                  <a:pt x="22" y="8"/>
                  <a:pt x="22" y="8"/>
                </a:cubicBezTo>
                <a:cubicBezTo>
                  <a:pt x="22" y="4"/>
                  <a:pt x="17" y="0"/>
                  <a:pt x="11" y="0"/>
                </a:cubicBezTo>
                <a:close/>
              </a:path>
            </a:pathLst>
          </a:custGeom>
          <a:solidFill>
            <a:schemeClr val="bg1">
              <a:lumMod val="85000"/>
            </a:schemeClr>
          </a:solidFill>
          <a:ln>
            <a:noFill/>
          </a:ln>
        </p:spPr>
        <p:txBody>
          <a:bodyPr/>
          <a:lstStyle/>
          <a:p>
            <a:endParaRPr lang="zh-CN" altLang="en-US">
              <a:latin typeface="Arial"/>
              <a:ea typeface="微软雅黑"/>
              <a:sym typeface="Arial"/>
            </a:endParaRPr>
          </a:p>
        </p:txBody>
      </p:sp>
      <p:grpSp>
        <p:nvGrpSpPr>
          <p:cNvPr id="48" name="Group 4"/>
          <p:cNvGrpSpPr/>
          <p:nvPr/>
        </p:nvGrpSpPr>
        <p:grpSpPr bwMode="auto">
          <a:xfrm>
            <a:off x="2324923" y="2592999"/>
            <a:ext cx="2985210" cy="681547"/>
            <a:chOff x="1738313" y="2143839"/>
            <a:chExt cx="2579688" cy="588963"/>
          </a:xfrm>
        </p:grpSpPr>
        <p:sp>
          <p:nvSpPr>
            <p:cNvPr id="49" name="Freeform 8"/>
            <p:cNvSpPr/>
            <p:nvPr/>
          </p:nvSpPr>
          <p:spPr bwMode="auto">
            <a:xfrm>
              <a:off x="4154488" y="2234327"/>
              <a:ext cx="163513" cy="498475"/>
            </a:xfrm>
            <a:custGeom>
              <a:avLst/>
              <a:gdLst>
                <a:gd name="T0" fmla="*/ 0 w 103"/>
                <a:gd name="T1" fmla="*/ 498475 h 314"/>
                <a:gd name="T2" fmla="*/ 163513 w 103"/>
                <a:gd name="T3" fmla="*/ 354013 h 314"/>
                <a:gd name="T4" fmla="*/ 163513 w 103"/>
                <a:gd name="T5" fmla="*/ 0 h 314"/>
                <a:gd name="T6" fmla="*/ 0 w 103"/>
                <a:gd name="T7" fmla="*/ 0 h 314"/>
                <a:gd name="T8" fmla="*/ 0 w 103"/>
                <a:gd name="T9" fmla="*/ 498475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4">
                  <a:moveTo>
                    <a:pt x="0" y="314"/>
                  </a:moveTo>
                  <a:lnTo>
                    <a:pt x="103" y="223"/>
                  </a:lnTo>
                  <a:lnTo>
                    <a:pt x="103" y="0"/>
                  </a:lnTo>
                  <a:lnTo>
                    <a:pt x="0" y="0"/>
                  </a:lnTo>
                  <a:lnTo>
                    <a:pt x="0" y="31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50" name="Rectangle 10"/>
            <p:cNvSpPr>
              <a:spLocks noChangeArrowheads="1"/>
            </p:cNvSpPr>
            <p:nvPr/>
          </p:nvSpPr>
          <p:spPr bwMode="auto">
            <a:xfrm>
              <a:off x="1738313" y="2143839"/>
              <a:ext cx="2579688" cy="44450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a:ea typeface="微软雅黑"/>
                <a:sym typeface="Arial"/>
              </a:endParaRPr>
            </a:p>
          </p:txBody>
        </p:sp>
      </p:grpSp>
      <p:grpSp>
        <p:nvGrpSpPr>
          <p:cNvPr id="51" name="Group 1"/>
          <p:cNvGrpSpPr/>
          <p:nvPr/>
        </p:nvGrpSpPr>
        <p:grpSpPr bwMode="auto">
          <a:xfrm>
            <a:off x="1371492" y="2247633"/>
            <a:ext cx="1225315" cy="859741"/>
            <a:chOff x="914400" y="1845389"/>
            <a:chExt cx="1058863" cy="742950"/>
          </a:xfrm>
        </p:grpSpPr>
        <p:sp>
          <p:nvSpPr>
            <p:cNvPr id="52" name="Freeform 9"/>
            <p:cNvSpPr/>
            <p:nvPr/>
          </p:nvSpPr>
          <p:spPr bwMode="auto">
            <a:xfrm>
              <a:off x="914400" y="1845389"/>
              <a:ext cx="163513" cy="742950"/>
            </a:xfrm>
            <a:custGeom>
              <a:avLst/>
              <a:gdLst>
                <a:gd name="T0" fmla="*/ 103 w 103"/>
                <a:gd name="T1" fmla="*/ 468 h 468"/>
                <a:gd name="T2" fmla="*/ 0 w 103"/>
                <a:gd name="T3" fmla="*/ 285 h 468"/>
                <a:gd name="T4" fmla="*/ 0 w 103"/>
                <a:gd name="T5" fmla="*/ 0 h 468"/>
                <a:gd name="T6" fmla="*/ 103 w 103"/>
                <a:gd name="T7" fmla="*/ 0 h 468"/>
                <a:gd name="T8" fmla="*/ 103 w 103"/>
                <a:gd name="T9" fmla="*/ 468 h 468"/>
              </a:gdLst>
              <a:ahLst/>
              <a:cxnLst>
                <a:cxn ang="0">
                  <a:pos x="T0" y="T1"/>
                </a:cxn>
                <a:cxn ang="0">
                  <a:pos x="T2" y="T3"/>
                </a:cxn>
                <a:cxn ang="0">
                  <a:pos x="T4" y="T5"/>
                </a:cxn>
                <a:cxn ang="0">
                  <a:pos x="T6" y="T7"/>
                </a:cxn>
                <a:cxn ang="0">
                  <a:pos x="T8" y="T9"/>
                </a:cxn>
              </a:cxnLst>
              <a:rect l="0" t="0" r="r" b="b"/>
              <a:pathLst>
                <a:path w="103" h="468">
                  <a:moveTo>
                    <a:pt x="103" y="468"/>
                  </a:moveTo>
                  <a:lnTo>
                    <a:pt x="0" y="285"/>
                  </a:lnTo>
                  <a:lnTo>
                    <a:pt x="0" y="0"/>
                  </a:lnTo>
                  <a:lnTo>
                    <a:pt x="103" y="0"/>
                  </a:lnTo>
                  <a:lnTo>
                    <a:pt x="103" y="468"/>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Arial"/>
                <a:ea typeface="微软雅黑"/>
                <a:sym typeface="Arial"/>
              </a:endParaRPr>
            </a:p>
          </p:txBody>
        </p:sp>
        <p:sp>
          <p:nvSpPr>
            <p:cNvPr id="53" name="Freeform 11"/>
            <p:cNvSpPr/>
            <p:nvPr/>
          </p:nvSpPr>
          <p:spPr bwMode="auto">
            <a:xfrm>
              <a:off x="1738313" y="1845389"/>
              <a:ext cx="234950" cy="742950"/>
            </a:xfrm>
            <a:custGeom>
              <a:avLst/>
              <a:gdLst>
                <a:gd name="T0" fmla="*/ 0 w 148"/>
                <a:gd name="T1" fmla="*/ 742950 h 468"/>
                <a:gd name="T2" fmla="*/ 234950 w 148"/>
                <a:gd name="T3" fmla="*/ 452438 h 468"/>
                <a:gd name="T4" fmla="*/ 234950 w 148"/>
                <a:gd name="T5" fmla="*/ 0 h 468"/>
                <a:gd name="T6" fmla="*/ 0 w 148"/>
                <a:gd name="T7" fmla="*/ 0 h 468"/>
                <a:gd name="T8" fmla="*/ 0 w 148"/>
                <a:gd name="T9" fmla="*/ 742950 h 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68">
                  <a:moveTo>
                    <a:pt x="0" y="468"/>
                  </a:moveTo>
                  <a:lnTo>
                    <a:pt x="148" y="285"/>
                  </a:lnTo>
                  <a:lnTo>
                    <a:pt x="148" y="0"/>
                  </a:lnTo>
                  <a:lnTo>
                    <a:pt x="0" y="0"/>
                  </a:lnTo>
                  <a:lnTo>
                    <a:pt x="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54" name="Rectangle 12"/>
            <p:cNvSpPr>
              <a:spLocks noChangeArrowheads="1"/>
            </p:cNvSpPr>
            <p:nvPr/>
          </p:nvSpPr>
          <p:spPr bwMode="auto">
            <a:xfrm>
              <a:off x="914400" y="18453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a:ea typeface="微软雅黑"/>
                <a:sym typeface="Arial"/>
              </a:endParaRPr>
            </a:p>
          </p:txBody>
        </p:sp>
      </p:grpSp>
      <p:grpSp>
        <p:nvGrpSpPr>
          <p:cNvPr id="55" name="Group 15"/>
          <p:cNvGrpSpPr/>
          <p:nvPr/>
        </p:nvGrpSpPr>
        <p:grpSpPr bwMode="auto">
          <a:xfrm>
            <a:off x="2324923" y="3577659"/>
            <a:ext cx="2985210" cy="690732"/>
            <a:chOff x="1738313" y="2994739"/>
            <a:chExt cx="2579688" cy="596901"/>
          </a:xfrm>
        </p:grpSpPr>
        <p:sp>
          <p:nvSpPr>
            <p:cNvPr id="56" name="Freeform 13"/>
            <p:cNvSpPr/>
            <p:nvPr/>
          </p:nvSpPr>
          <p:spPr bwMode="auto">
            <a:xfrm>
              <a:off x="4154488" y="3085227"/>
              <a:ext cx="163513" cy="506413"/>
            </a:xfrm>
            <a:custGeom>
              <a:avLst/>
              <a:gdLst>
                <a:gd name="T0" fmla="*/ 0 w 103"/>
                <a:gd name="T1" fmla="*/ 506413 h 319"/>
                <a:gd name="T2" fmla="*/ 163513 w 103"/>
                <a:gd name="T3" fmla="*/ 361950 h 319"/>
                <a:gd name="T4" fmla="*/ 163513 w 103"/>
                <a:gd name="T5" fmla="*/ 0 h 319"/>
                <a:gd name="T6" fmla="*/ 0 w 103"/>
                <a:gd name="T7" fmla="*/ 0 h 319"/>
                <a:gd name="T8" fmla="*/ 0 w 103"/>
                <a:gd name="T9" fmla="*/ 506413 h 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9">
                  <a:moveTo>
                    <a:pt x="0" y="319"/>
                  </a:moveTo>
                  <a:lnTo>
                    <a:pt x="103" y="228"/>
                  </a:lnTo>
                  <a:lnTo>
                    <a:pt x="103" y="0"/>
                  </a:lnTo>
                  <a:lnTo>
                    <a:pt x="0" y="0"/>
                  </a:lnTo>
                  <a:lnTo>
                    <a:pt x="0" y="31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57" name="Rectangle 15"/>
            <p:cNvSpPr>
              <a:spLocks noChangeArrowheads="1"/>
            </p:cNvSpPr>
            <p:nvPr/>
          </p:nvSpPr>
          <p:spPr bwMode="auto">
            <a:xfrm>
              <a:off x="1738313" y="2994739"/>
              <a:ext cx="2579688" cy="45243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a:ea typeface="微软雅黑"/>
                <a:sym typeface="Arial"/>
              </a:endParaRPr>
            </a:p>
          </p:txBody>
        </p:sp>
      </p:grpSp>
      <p:grpSp>
        <p:nvGrpSpPr>
          <p:cNvPr id="58" name="Group 2"/>
          <p:cNvGrpSpPr/>
          <p:nvPr/>
        </p:nvGrpSpPr>
        <p:grpSpPr bwMode="auto">
          <a:xfrm>
            <a:off x="1371492" y="3232293"/>
            <a:ext cx="1225315" cy="868926"/>
            <a:chOff x="914400" y="2696289"/>
            <a:chExt cx="1058863" cy="750888"/>
          </a:xfrm>
        </p:grpSpPr>
        <p:sp>
          <p:nvSpPr>
            <p:cNvPr id="59" name="Freeform 14"/>
            <p:cNvSpPr/>
            <p:nvPr/>
          </p:nvSpPr>
          <p:spPr bwMode="auto">
            <a:xfrm>
              <a:off x="914400" y="2696289"/>
              <a:ext cx="163513" cy="750888"/>
            </a:xfrm>
            <a:custGeom>
              <a:avLst/>
              <a:gdLst>
                <a:gd name="T0" fmla="*/ 103 w 103"/>
                <a:gd name="T1" fmla="*/ 473 h 473"/>
                <a:gd name="T2" fmla="*/ 0 w 103"/>
                <a:gd name="T3" fmla="*/ 285 h 473"/>
                <a:gd name="T4" fmla="*/ 0 w 103"/>
                <a:gd name="T5" fmla="*/ 0 h 473"/>
                <a:gd name="T6" fmla="*/ 103 w 103"/>
                <a:gd name="T7" fmla="*/ 0 h 473"/>
                <a:gd name="T8" fmla="*/ 103 w 103"/>
                <a:gd name="T9" fmla="*/ 473 h 473"/>
              </a:gdLst>
              <a:ahLst/>
              <a:cxnLst>
                <a:cxn ang="0">
                  <a:pos x="T0" y="T1"/>
                </a:cxn>
                <a:cxn ang="0">
                  <a:pos x="T2" y="T3"/>
                </a:cxn>
                <a:cxn ang="0">
                  <a:pos x="T4" y="T5"/>
                </a:cxn>
                <a:cxn ang="0">
                  <a:pos x="T6" y="T7"/>
                </a:cxn>
                <a:cxn ang="0">
                  <a:pos x="T8" y="T9"/>
                </a:cxn>
              </a:cxnLst>
              <a:rect l="0" t="0" r="r" b="b"/>
              <a:pathLst>
                <a:path w="103" h="473">
                  <a:moveTo>
                    <a:pt x="103" y="473"/>
                  </a:moveTo>
                  <a:lnTo>
                    <a:pt x="0" y="285"/>
                  </a:lnTo>
                  <a:lnTo>
                    <a:pt x="0" y="0"/>
                  </a:lnTo>
                  <a:lnTo>
                    <a:pt x="103" y="0"/>
                  </a:lnTo>
                  <a:lnTo>
                    <a:pt x="103" y="473"/>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Arial"/>
                <a:ea typeface="微软雅黑"/>
                <a:sym typeface="Arial"/>
              </a:endParaRPr>
            </a:p>
          </p:txBody>
        </p:sp>
        <p:sp>
          <p:nvSpPr>
            <p:cNvPr id="60" name="Freeform 16"/>
            <p:cNvSpPr/>
            <p:nvPr/>
          </p:nvSpPr>
          <p:spPr bwMode="auto">
            <a:xfrm>
              <a:off x="1738313" y="2696289"/>
              <a:ext cx="234950" cy="750888"/>
            </a:xfrm>
            <a:custGeom>
              <a:avLst/>
              <a:gdLst>
                <a:gd name="T0" fmla="*/ 0 w 148"/>
                <a:gd name="T1" fmla="*/ 750888 h 473"/>
                <a:gd name="T2" fmla="*/ 234950 w 148"/>
                <a:gd name="T3" fmla="*/ 452438 h 473"/>
                <a:gd name="T4" fmla="*/ 234950 w 148"/>
                <a:gd name="T5" fmla="*/ 0 h 473"/>
                <a:gd name="T6" fmla="*/ 0 w 148"/>
                <a:gd name="T7" fmla="*/ 0 h 473"/>
                <a:gd name="T8" fmla="*/ 0 w 148"/>
                <a:gd name="T9" fmla="*/ 750888 h 4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73">
                  <a:moveTo>
                    <a:pt x="0" y="473"/>
                  </a:moveTo>
                  <a:lnTo>
                    <a:pt x="148" y="285"/>
                  </a:lnTo>
                  <a:lnTo>
                    <a:pt x="148" y="0"/>
                  </a:lnTo>
                  <a:lnTo>
                    <a:pt x="0" y="0"/>
                  </a:lnTo>
                  <a:lnTo>
                    <a:pt x="0" y="4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61" name="Rectangle 17"/>
            <p:cNvSpPr>
              <a:spLocks noChangeArrowheads="1"/>
            </p:cNvSpPr>
            <p:nvPr/>
          </p:nvSpPr>
          <p:spPr bwMode="auto">
            <a:xfrm>
              <a:off x="914400" y="26962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a:ea typeface="微软雅黑"/>
                <a:sym typeface="Arial"/>
              </a:endParaRPr>
            </a:p>
          </p:txBody>
        </p:sp>
      </p:grpSp>
      <p:grpSp>
        <p:nvGrpSpPr>
          <p:cNvPr id="62" name="Group 63"/>
          <p:cNvGrpSpPr/>
          <p:nvPr/>
        </p:nvGrpSpPr>
        <p:grpSpPr bwMode="auto">
          <a:xfrm>
            <a:off x="2324923" y="4510882"/>
            <a:ext cx="2985210" cy="690732"/>
            <a:chOff x="1738313" y="3801189"/>
            <a:chExt cx="2579688" cy="596900"/>
          </a:xfrm>
        </p:grpSpPr>
        <p:sp>
          <p:nvSpPr>
            <p:cNvPr id="63" name="Freeform 18"/>
            <p:cNvSpPr/>
            <p:nvPr/>
          </p:nvSpPr>
          <p:spPr bwMode="auto">
            <a:xfrm>
              <a:off x="4154488" y="3899614"/>
              <a:ext cx="163513" cy="498475"/>
            </a:xfrm>
            <a:custGeom>
              <a:avLst/>
              <a:gdLst>
                <a:gd name="T0" fmla="*/ 0 w 103"/>
                <a:gd name="T1" fmla="*/ 498475 h 314"/>
                <a:gd name="T2" fmla="*/ 163513 w 103"/>
                <a:gd name="T3" fmla="*/ 354013 h 314"/>
                <a:gd name="T4" fmla="*/ 163513 w 103"/>
                <a:gd name="T5" fmla="*/ 0 h 314"/>
                <a:gd name="T6" fmla="*/ 0 w 103"/>
                <a:gd name="T7" fmla="*/ 0 h 314"/>
                <a:gd name="T8" fmla="*/ 0 w 103"/>
                <a:gd name="T9" fmla="*/ 498475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4">
                  <a:moveTo>
                    <a:pt x="0" y="314"/>
                  </a:moveTo>
                  <a:lnTo>
                    <a:pt x="103" y="223"/>
                  </a:lnTo>
                  <a:lnTo>
                    <a:pt x="103" y="0"/>
                  </a:lnTo>
                  <a:lnTo>
                    <a:pt x="0" y="0"/>
                  </a:lnTo>
                  <a:lnTo>
                    <a:pt x="0" y="31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64" name="Rectangle 20"/>
            <p:cNvSpPr>
              <a:spLocks noChangeArrowheads="1"/>
            </p:cNvSpPr>
            <p:nvPr/>
          </p:nvSpPr>
          <p:spPr bwMode="auto">
            <a:xfrm>
              <a:off x="1738313" y="3801189"/>
              <a:ext cx="2579688" cy="45243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a:ea typeface="微软雅黑"/>
                <a:sym typeface="Arial"/>
              </a:endParaRPr>
            </a:p>
          </p:txBody>
        </p:sp>
      </p:grpSp>
      <p:grpSp>
        <p:nvGrpSpPr>
          <p:cNvPr id="65" name="Group 3"/>
          <p:cNvGrpSpPr/>
          <p:nvPr/>
        </p:nvGrpSpPr>
        <p:grpSpPr bwMode="auto">
          <a:xfrm>
            <a:off x="1371492" y="4174702"/>
            <a:ext cx="1225315" cy="859741"/>
            <a:chOff x="914400" y="3510677"/>
            <a:chExt cx="1058863" cy="742950"/>
          </a:xfrm>
        </p:grpSpPr>
        <p:sp>
          <p:nvSpPr>
            <p:cNvPr id="66" name="Freeform 19"/>
            <p:cNvSpPr/>
            <p:nvPr/>
          </p:nvSpPr>
          <p:spPr bwMode="auto">
            <a:xfrm>
              <a:off x="914400" y="3510677"/>
              <a:ext cx="163513" cy="742950"/>
            </a:xfrm>
            <a:custGeom>
              <a:avLst/>
              <a:gdLst>
                <a:gd name="T0" fmla="*/ 103 w 103"/>
                <a:gd name="T1" fmla="*/ 468 h 468"/>
                <a:gd name="T2" fmla="*/ 0 w 103"/>
                <a:gd name="T3" fmla="*/ 285 h 468"/>
                <a:gd name="T4" fmla="*/ 0 w 103"/>
                <a:gd name="T5" fmla="*/ 0 h 468"/>
                <a:gd name="T6" fmla="*/ 103 w 103"/>
                <a:gd name="T7" fmla="*/ 0 h 468"/>
                <a:gd name="T8" fmla="*/ 103 w 103"/>
                <a:gd name="T9" fmla="*/ 468 h 468"/>
              </a:gdLst>
              <a:ahLst/>
              <a:cxnLst>
                <a:cxn ang="0">
                  <a:pos x="T0" y="T1"/>
                </a:cxn>
                <a:cxn ang="0">
                  <a:pos x="T2" y="T3"/>
                </a:cxn>
                <a:cxn ang="0">
                  <a:pos x="T4" y="T5"/>
                </a:cxn>
                <a:cxn ang="0">
                  <a:pos x="T6" y="T7"/>
                </a:cxn>
                <a:cxn ang="0">
                  <a:pos x="T8" y="T9"/>
                </a:cxn>
              </a:cxnLst>
              <a:rect l="0" t="0" r="r" b="b"/>
              <a:pathLst>
                <a:path w="103" h="468">
                  <a:moveTo>
                    <a:pt x="103" y="468"/>
                  </a:moveTo>
                  <a:lnTo>
                    <a:pt x="0" y="285"/>
                  </a:lnTo>
                  <a:lnTo>
                    <a:pt x="0" y="0"/>
                  </a:lnTo>
                  <a:lnTo>
                    <a:pt x="103" y="0"/>
                  </a:lnTo>
                  <a:lnTo>
                    <a:pt x="103" y="468"/>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Arial"/>
                <a:ea typeface="微软雅黑"/>
                <a:sym typeface="Arial"/>
              </a:endParaRPr>
            </a:p>
          </p:txBody>
        </p:sp>
        <p:sp>
          <p:nvSpPr>
            <p:cNvPr id="67" name="Freeform 21"/>
            <p:cNvSpPr/>
            <p:nvPr/>
          </p:nvSpPr>
          <p:spPr bwMode="auto">
            <a:xfrm>
              <a:off x="1738313" y="3510677"/>
              <a:ext cx="234950" cy="742950"/>
            </a:xfrm>
            <a:custGeom>
              <a:avLst/>
              <a:gdLst>
                <a:gd name="T0" fmla="*/ 0 w 148"/>
                <a:gd name="T1" fmla="*/ 742950 h 468"/>
                <a:gd name="T2" fmla="*/ 234950 w 148"/>
                <a:gd name="T3" fmla="*/ 452438 h 468"/>
                <a:gd name="T4" fmla="*/ 234950 w 148"/>
                <a:gd name="T5" fmla="*/ 0 h 468"/>
                <a:gd name="T6" fmla="*/ 0 w 148"/>
                <a:gd name="T7" fmla="*/ 0 h 468"/>
                <a:gd name="T8" fmla="*/ 0 w 148"/>
                <a:gd name="T9" fmla="*/ 742950 h 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68">
                  <a:moveTo>
                    <a:pt x="0" y="468"/>
                  </a:moveTo>
                  <a:lnTo>
                    <a:pt x="148" y="285"/>
                  </a:lnTo>
                  <a:lnTo>
                    <a:pt x="148" y="0"/>
                  </a:lnTo>
                  <a:lnTo>
                    <a:pt x="0" y="0"/>
                  </a:lnTo>
                  <a:lnTo>
                    <a:pt x="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68" name="Rectangle 22"/>
            <p:cNvSpPr>
              <a:spLocks noChangeArrowheads="1"/>
            </p:cNvSpPr>
            <p:nvPr/>
          </p:nvSpPr>
          <p:spPr bwMode="auto">
            <a:xfrm>
              <a:off x="914400" y="3510677"/>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a:ea typeface="微软雅黑"/>
                <a:sym typeface="Arial"/>
              </a:endParaRPr>
            </a:p>
          </p:txBody>
        </p:sp>
      </p:grpSp>
      <p:sp>
        <p:nvSpPr>
          <p:cNvPr id="72" name="TextBox 34"/>
          <p:cNvSpPr txBox="1"/>
          <p:nvPr/>
        </p:nvSpPr>
        <p:spPr>
          <a:xfrm>
            <a:off x="3349533" y="2702757"/>
            <a:ext cx="1067327" cy="369332"/>
          </a:xfrm>
          <a:prstGeom prst="rect">
            <a:avLst/>
          </a:prstGeom>
          <a:noFill/>
        </p:spPr>
        <p:txBody>
          <a:bodyPr>
            <a:spAutoFit/>
          </a:bodyPr>
          <a:lstStyle/>
          <a:p>
            <a:pPr fontAlgn="auto">
              <a:spcBef>
                <a:spcPts val="0"/>
              </a:spcBef>
              <a:spcAft>
                <a:spcPts val="0"/>
              </a:spcAft>
              <a:defRPr/>
            </a:pPr>
            <a:r>
              <a:rPr lang="zh-CN" altLang="en-US" spc="600" dirty="0">
                <a:solidFill>
                  <a:schemeClr val="bg1"/>
                </a:solidFill>
                <a:latin typeface="Arial"/>
                <a:ea typeface="微软雅黑"/>
                <a:sym typeface="Arial"/>
              </a:rPr>
              <a:t>结论</a:t>
            </a:r>
            <a:r>
              <a:rPr lang="en-US" altLang="zh-CN" spc="600" dirty="0">
                <a:solidFill>
                  <a:schemeClr val="bg1"/>
                </a:solidFill>
                <a:latin typeface="Arial"/>
                <a:ea typeface="微软雅黑"/>
                <a:sym typeface="Arial"/>
              </a:rPr>
              <a:t>1</a:t>
            </a:r>
            <a:endParaRPr lang="en-US" spc="600" dirty="0">
              <a:solidFill>
                <a:schemeClr val="bg1"/>
              </a:solidFill>
              <a:latin typeface="Arial"/>
              <a:ea typeface="微软雅黑"/>
              <a:sym typeface="Arial"/>
            </a:endParaRPr>
          </a:p>
        </p:txBody>
      </p:sp>
      <p:sp>
        <p:nvSpPr>
          <p:cNvPr id="88" name="TextBox 50"/>
          <p:cNvSpPr txBox="1"/>
          <p:nvPr/>
        </p:nvSpPr>
        <p:spPr>
          <a:xfrm>
            <a:off x="3349533" y="3665372"/>
            <a:ext cx="1067327" cy="369332"/>
          </a:xfrm>
          <a:prstGeom prst="rect">
            <a:avLst/>
          </a:prstGeom>
          <a:noFill/>
        </p:spPr>
        <p:txBody>
          <a:bodyPr>
            <a:spAutoFit/>
          </a:bodyPr>
          <a:lstStyle/>
          <a:p>
            <a:pPr fontAlgn="auto">
              <a:spcBef>
                <a:spcPts val="0"/>
              </a:spcBef>
              <a:spcAft>
                <a:spcPts val="0"/>
              </a:spcAft>
              <a:defRPr/>
            </a:pPr>
            <a:r>
              <a:rPr lang="zh-CN" altLang="en-US" spc="600" dirty="0">
                <a:solidFill>
                  <a:schemeClr val="bg1"/>
                </a:solidFill>
                <a:latin typeface="Arial"/>
                <a:ea typeface="微软雅黑"/>
                <a:sym typeface="Arial"/>
              </a:rPr>
              <a:t>结论</a:t>
            </a:r>
            <a:r>
              <a:rPr lang="en-US" altLang="zh-CN" spc="600" dirty="0">
                <a:solidFill>
                  <a:schemeClr val="bg1"/>
                </a:solidFill>
                <a:latin typeface="Arial"/>
                <a:ea typeface="微软雅黑"/>
                <a:sym typeface="Arial"/>
              </a:rPr>
              <a:t>2</a:t>
            </a:r>
            <a:endParaRPr lang="en-US" spc="600" dirty="0">
              <a:solidFill>
                <a:schemeClr val="bg1"/>
              </a:solidFill>
              <a:latin typeface="Arial"/>
              <a:ea typeface="微软雅黑"/>
              <a:sym typeface="Arial"/>
            </a:endParaRPr>
          </a:p>
        </p:txBody>
      </p:sp>
      <p:sp>
        <p:nvSpPr>
          <p:cNvPr id="89" name="TextBox 51"/>
          <p:cNvSpPr txBox="1"/>
          <p:nvPr/>
        </p:nvSpPr>
        <p:spPr>
          <a:xfrm>
            <a:off x="3349533" y="4627988"/>
            <a:ext cx="1067327" cy="369332"/>
          </a:xfrm>
          <a:prstGeom prst="rect">
            <a:avLst/>
          </a:prstGeom>
          <a:noFill/>
        </p:spPr>
        <p:txBody>
          <a:bodyPr>
            <a:spAutoFit/>
          </a:bodyPr>
          <a:lstStyle/>
          <a:p>
            <a:pPr fontAlgn="auto">
              <a:spcBef>
                <a:spcPts val="0"/>
              </a:spcBef>
              <a:spcAft>
                <a:spcPts val="0"/>
              </a:spcAft>
              <a:defRPr/>
            </a:pPr>
            <a:r>
              <a:rPr lang="zh-CN" altLang="en-US" spc="600" dirty="0">
                <a:solidFill>
                  <a:schemeClr val="bg1"/>
                </a:solidFill>
                <a:latin typeface="Arial"/>
                <a:ea typeface="微软雅黑"/>
                <a:sym typeface="Arial"/>
              </a:rPr>
              <a:t>结论</a:t>
            </a:r>
            <a:r>
              <a:rPr lang="en-US" altLang="zh-CN" spc="600" dirty="0">
                <a:solidFill>
                  <a:schemeClr val="bg1"/>
                </a:solidFill>
                <a:latin typeface="Arial"/>
                <a:ea typeface="微软雅黑"/>
                <a:sym typeface="Arial"/>
              </a:rPr>
              <a:t>3</a:t>
            </a:r>
            <a:endParaRPr lang="en-US" spc="600" dirty="0">
              <a:solidFill>
                <a:schemeClr val="bg1"/>
              </a:solidFill>
              <a:latin typeface="Arial"/>
              <a:ea typeface="微软雅黑"/>
              <a:sym typeface="Arial"/>
            </a:endParaRPr>
          </a:p>
        </p:txBody>
      </p:sp>
      <p:sp>
        <p:nvSpPr>
          <p:cNvPr id="96" name="Rectangle 58"/>
          <p:cNvSpPr/>
          <p:nvPr/>
        </p:nvSpPr>
        <p:spPr>
          <a:xfrm>
            <a:off x="6309489" y="2464405"/>
            <a:ext cx="64297" cy="630110"/>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latin typeface="Arial"/>
              <a:ea typeface="微软雅黑"/>
              <a:sym typeface="Arial"/>
            </a:endParaRPr>
          </a:p>
        </p:txBody>
      </p:sp>
      <p:sp>
        <p:nvSpPr>
          <p:cNvPr id="97" name="Rectangle 59"/>
          <p:cNvSpPr/>
          <p:nvPr/>
        </p:nvSpPr>
        <p:spPr>
          <a:xfrm>
            <a:off x="6309489" y="3506015"/>
            <a:ext cx="64297" cy="630108"/>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latin typeface="Arial"/>
              <a:ea typeface="微软雅黑"/>
              <a:sym typeface="Arial"/>
            </a:endParaRPr>
          </a:p>
        </p:txBody>
      </p:sp>
      <p:sp>
        <p:nvSpPr>
          <p:cNvPr id="98" name="Rectangle 60"/>
          <p:cNvSpPr/>
          <p:nvPr/>
        </p:nvSpPr>
        <p:spPr>
          <a:xfrm>
            <a:off x="6309489" y="4553135"/>
            <a:ext cx="64297" cy="630108"/>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latin typeface="Arial"/>
              <a:ea typeface="微软雅黑"/>
              <a:sym typeface="Arial"/>
            </a:endParaRPr>
          </a:p>
        </p:txBody>
      </p:sp>
      <p:sp>
        <p:nvSpPr>
          <p:cNvPr id="99" name="文本框 98"/>
          <p:cNvSpPr txBox="1"/>
          <p:nvPr/>
        </p:nvSpPr>
        <p:spPr>
          <a:xfrm>
            <a:off x="6452366" y="2378495"/>
            <a:ext cx="5320534" cy="70019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Arial"/>
                <a:ea typeface="微软雅黑"/>
                <a:cs typeface="Times New Roman" panose="02020603050405020304" pitchFamily="18" charset="0"/>
                <a:sym typeface="Arial"/>
              </a:rPr>
              <a:t>利用</a:t>
            </a:r>
            <a:r>
              <a:rPr lang="en-US" altLang="zh-CN" sz="1400" dirty="0">
                <a:solidFill>
                  <a:schemeClr val="tx1">
                    <a:lumMod val="75000"/>
                    <a:lumOff val="25000"/>
                  </a:schemeClr>
                </a:solidFill>
                <a:latin typeface="Arial"/>
                <a:ea typeface="微软雅黑"/>
                <a:cs typeface="Times New Roman" panose="02020603050405020304" pitchFamily="18" charset="0"/>
                <a:sym typeface="Arial"/>
              </a:rPr>
              <a:t>DNA</a:t>
            </a:r>
            <a:r>
              <a:rPr lang="zh-CN" altLang="en-US" sz="1400" dirty="0">
                <a:solidFill>
                  <a:schemeClr val="tx1">
                    <a:lumMod val="75000"/>
                    <a:lumOff val="25000"/>
                  </a:schemeClr>
                </a:solidFill>
                <a:latin typeface="Arial"/>
                <a:ea typeface="微软雅黑"/>
                <a:cs typeface="Times New Roman" panose="02020603050405020304" pitchFamily="18" charset="0"/>
                <a:sym typeface="Arial"/>
              </a:rPr>
              <a:t>链位移和酶裂解的特性，提出了一种生物分子驱动的双因素认证策略，用于分子水平上的分子设备访问控制。</a:t>
            </a:r>
            <a:endParaRPr lang="en-US" altLang="zh-CN" sz="1400" dirty="0">
              <a:solidFill>
                <a:schemeClr val="tx1">
                  <a:lumMod val="75000"/>
                  <a:lumOff val="25000"/>
                </a:schemeClr>
              </a:solidFill>
              <a:latin typeface="Arial"/>
              <a:ea typeface="微软雅黑"/>
              <a:cs typeface="Times New Roman" panose="02020603050405020304" pitchFamily="18" charset="0"/>
              <a:sym typeface="Arial"/>
            </a:endParaRPr>
          </a:p>
        </p:txBody>
      </p:sp>
      <p:sp>
        <p:nvSpPr>
          <p:cNvPr id="100" name="文本框 99"/>
          <p:cNvSpPr txBox="1"/>
          <p:nvPr/>
        </p:nvSpPr>
        <p:spPr>
          <a:xfrm>
            <a:off x="6452366" y="3376679"/>
            <a:ext cx="5320534" cy="700192"/>
          </a:xfrm>
          <a:prstGeom prst="rect">
            <a:avLst/>
          </a:prstGeom>
          <a:noFill/>
        </p:spPr>
        <p:txBody>
          <a:bodyPr wrap="square" rtlCol="0">
            <a:spAutoFit/>
          </a:bodyPr>
          <a:lstStyle/>
          <a:p>
            <a:pPr>
              <a:lnSpc>
                <a:spcPct val="150000"/>
              </a:lnSpc>
            </a:pPr>
            <a:r>
              <a:rPr lang="zh-CN" altLang="en-US" sz="1400" b="0" i="0" dirty="0">
                <a:solidFill>
                  <a:srgbClr val="000000"/>
                </a:solidFill>
                <a:effectLst/>
                <a:latin typeface="微软雅黑" panose="020B0503020204020204" pitchFamily="34" charset="-122"/>
                <a:ea typeface="微软雅黑" panose="020B0503020204020204" pitchFamily="34" charset="-122"/>
              </a:rPr>
              <a:t>利用</a:t>
            </a:r>
            <a:r>
              <a:rPr lang="en-US" altLang="zh-CN" sz="1400" b="0" i="0" dirty="0">
                <a:solidFill>
                  <a:srgbClr val="000000"/>
                </a:solidFill>
                <a:effectLst/>
                <a:latin typeface="微软雅黑" panose="020B0503020204020204" pitchFamily="34" charset="-122"/>
                <a:ea typeface="微软雅黑" panose="020B0503020204020204" pitchFamily="34" charset="-122"/>
              </a:rPr>
              <a:t>DNA</a:t>
            </a:r>
            <a:r>
              <a:rPr lang="zh-CN" altLang="en-US" sz="1400" b="0" i="0" dirty="0">
                <a:solidFill>
                  <a:srgbClr val="000000"/>
                </a:solidFill>
                <a:effectLst/>
                <a:latin typeface="微软雅黑" panose="020B0503020204020204" pitchFamily="34" charset="-122"/>
                <a:ea typeface="微软雅黑" panose="020B0503020204020204" pitchFamily="34" charset="-122"/>
              </a:rPr>
              <a:t>链和切口酶对</a:t>
            </a:r>
            <a:r>
              <a:rPr lang="en-US" altLang="zh-CN" sz="1400" b="0" i="0" dirty="0">
                <a:solidFill>
                  <a:srgbClr val="000000"/>
                </a:solidFill>
                <a:effectLst/>
                <a:latin typeface="微软雅黑" panose="020B0503020204020204" pitchFamily="34" charset="-122"/>
                <a:ea typeface="微软雅黑" panose="020B0503020204020204" pitchFamily="34" charset="-122"/>
              </a:rPr>
              <a:t>DNA</a:t>
            </a:r>
            <a:r>
              <a:rPr lang="zh-CN" altLang="en-US" sz="1400" b="0" i="0" dirty="0">
                <a:solidFill>
                  <a:srgbClr val="000000"/>
                </a:solidFill>
                <a:effectLst/>
                <a:latin typeface="微软雅黑" panose="020B0503020204020204" pitchFamily="34" charset="-122"/>
                <a:ea typeface="微软雅黑" panose="020B0503020204020204" pitchFamily="34" charset="-122"/>
              </a:rPr>
              <a:t>生化反应系统的协同抑制作用，根据输入生物分子的不同组合，合理调节生化反应的执行状态。</a:t>
            </a:r>
            <a:endParaRPr lang="en-US" altLang="zh-CN" sz="1400" dirty="0">
              <a:solidFill>
                <a:schemeClr val="tx1">
                  <a:lumMod val="75000"/>
                  <a:lumOff val="25000"/>
                </a:schemeClr>
              </a:solidFill>
              <a:latin typeface="Arial"/>
              <a:ea typeface="微软雅黑"/>
              <a:cs typeface="Times New Roman" panose="02020603050405020304" pitchFamily="18" charset="0"/>
              <a:sym typeface="Arial"/>
            </a:endParaRPr>
          </a:p>
        </p:txBody>
      </p:sp>
      <p:sp>
        <p:nvSpPr>
          <p:cNvPr id="101" name="文本框 100"/>
          <p:cNvSpPr txBox="1"/>
          <p:nvPr/>
        </p:nvSpPr>
        <p:spPr>
          <a:xfrm>
            <a:off x="6452365" y="4436482"/>
            <a:ext cx="5256235" cy="700192"/>
          </a:xfrm>
          <a:prstGeom prst="rect">
            <a:avLst/>
          </a:prstGeom>
          <a:noFill/>
        </p:spPr>
        <p:txBody>
          <a:bodyPr wrap="square" rtlCol="0">
            <a:spAutoFit/>
          </a:bodyPr>
          <a:lstStyle/>
          <a:p>
            <a:pPr>
              <a:lnSpc>
                <a:spcPct val="150000"/>
              </a:lnSpc>
            </a:pPr>
            <a:r>
              <a:rPr lang="zh-CN" altLang="en-US" sz="1400" b="0" i="0" dirty="0">
                <a:solidFill>
                  <a:srgbClr val="000000"/>
                </a:solidFill>
                <a:effectLst/>
                <a:latin typeface="微软雅黑" panose="020B0503020204020204" pitchFamily="34" charset="-122"/>
                <a:ea typeface="微软雅黑" panose="020B0503020204020204" pitchFamily="34" charset="-122"/>
              </a:rPr>
              <a:t>构建了一个访问控制模块，实现了一个真正应用的基于角色的分子访问控制设备。</a:t>
            </a:r>
            <a:endParaRPr lang="en-US" altLang="zh-CN" sz="1400" dirty="0">
              <a:solidFill>
                <a:schemeClr val="tx1">
                  <a:lumMod val="75000"/>
                  <a:lumOff val="25000"/>
                </a:schemeClr>
              </a:solidFill>
              <a:latin typeface="Arial"/>
              <a:ea typeface="微软雅黑"/>
              <a:cs typeface="Times New Roman" panose="02020603050405020304" pitchFamily="18" charset="0"/>
              <a:sym typeface="Arial"/>
            </a:endParaRPr>
          </a:p>
        </p:txBody>
      </p:sp>
    </p:spTree>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352149" y="2656840"/>
            <a:ext cx="1510045" cy="1510045"/>
          </a:xfrm>
          <a:prstGeom prst="ellipse">
            <a:avLst/>
          </a:prstGeom>
          <a:noFill/>
          <a:ln w="3175">
            <a:solidFill>
              <a:srgbClr val="005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 name="文本框 2"/>
          <p:cNvSpPr txBox="1"/>
          <p:nvPr/>
        </p:nvSpPr>
        <p:spPr>
          <a:xfrm>
            <a:off x="5001388" y="3310880"/>
            <a:ext cx="4044697" cy="707886"/>
          </a:xfrm>
          <a:prstGeom prst="rect">
            <a:avLst/>
          </a:prstGeom>
          <a:noFill/>
        </p:spPr>
        <p:txBody>
          <a:bodyPr wrap="none" rtlCol="0">
            <a:spAutoFit/>
          </a:bodyPr>
          <a:lstStyle/>
          <a:p>
            <a:pPr algn="ctr"/>
            <a:r>
              <a:rPr lang="zh-CN" altLang="en-US" sz="4000" b="1" spc="300" dirty="0">
                <a:solidFill>
                  <a:schemeClr val="tx1">
                    <a:lumMod val="85000"/>
                    <a:lumOff val="15000"/>
                  </a:schemeClr>
                </a:solidFill>
                <a:latin typeface="Arial"/>
                <a:ea typeface="微软雅黑"/>
                <a:sym typeface="Arial"/>
              </a:rPr>
              <a:t>研创新点与展望</a:t>
            </a:r>
          </a:p>
        </p:txBody>
      </p:sp>
      <p:sp>
        <p:nvSpPr>
          <p:cNvPr id="4" name="文本框 3"/>
          <p:cNvSpPr txBox="1"/>
          <p:nvPr/>
        </p:nvSpPr>
        <p:spPr>
          <a:xfrm>
            <a:off x="4751234" y="2818735"/>
            <a:ext cx="4589718" cy="461665"/>
          </a:xfrm>
          <a:prstGeom prst="rect">
            <a:avLst/>
          </a:prstGeom>
          <a:noFill/>
        </p:spPr>
        <p:txBody>
          <a:bodyPr wrap="none" rtlCol="0">
            <a:spAutoFit/>
          </a:bodyPr>
          <a:lstStyle/>
          <a:p>
            <a:pPr algn="ctr"/>
            <a:r>
              <a:rPr lang="en-US" altLang="zh-CN" sz="2400" b="1" dirty="0">
                <a:solidFill>
                  <a:schemeClr val="tx1">
                    <a:lumMod val="85000"/>
                    <a:lumOff val="15000"/>
                  </a:schemeClr>
                </a:solidFill>
                <a:latin typeface="Arial"/>
                <a:ea typeface="微软雅黑"/>
                <a:sym typeface="Arial"/>
              </a:rPr>
              <a:t>Innovation point and prospect</a:t>
            </a:r>
            <a:endParaRPr lang="zh-CN" altLang="en-US" sz="2400" b="1" dirty="0">
              <a:solidFill>
                <a:schemeClr val="tx1">
                  <a:lumMod val="85000"/>
                  <a:lumOff val="15000"/>
                </a:schemeClr>
              </a:solidFill>
              <a:latin typeface="Arial"/>
              <a:ea typeface="微软雅黑"/>
              <a:sym typeface="Arial"/>
            </a:endParaRPr>
          </a:p>
        </p:txBody>
      </p:sp>
      <p:sp>
        <p:nvSpPr>
          <p:cNvPr id="12" name="Freeform 5"/>
          <p:cNvSpPr>
            <a:spLocks noEditPoints="1"/>
          </p:cNvSpPr>
          <p:nvPr/>
        </p:nvSpPr>
        <p:spPr bwMode="auto">
          <a:xfrm>
            <a:off x="3840471" y="3018087"/>
            <a:ext cx="533400" cy="787549"/>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rgbClr val="005D9D"/>
          </a:solid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Tree>
  </p:cSld>
  <p:clrMapOvr>
    <a:masterClrMapping/>
  </p:clrMapOvr>
  <p:transition spd="med">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nvSpPr>
        <p:spPr bwMode="auto">
          <a:xfrm>
            <a:off x="824880" y="1457559"/>
            <a:ext cx="2501872" cy="3326396"/>
          </a:xfrm>
          <a:custGeom>
            <a:avLst/>
            <a:gdLst>
              <a:gd name="connsiteX0" fmla="*/ 1243621 w 2501872"/>
              <a:gd name="connsiteY0" fmla="*/ 0 h 3326396"/>
              <a:gd name="connsiteX1" fmla="*/ 2501872 w 2501872"/>
              <a:gd name="connsiteY1" fmla="*/ 1259019 h 3326396"/>
              <a:gd name="connsiteX2" fmla="*/ 2500267 w 2501872"/>
              <a:gd name="connsiteY2" fmla="*/ 1344132 h 3326396"/>
              <a:gd name="connsiteX3" fmla="*/ 2489369 w 2501872"/>
              <a:gd name="connsiteY3" fmla="*/ 1436042 h 3326396"/>
              <a:gd name="connsiteX4" fmla="*/ 2491766 w 2501872"/>
              <a:gd name="connsiteY4" fmla="*/ 1436899 h 3326396"/>
              <a:gd name="connsiteX5" fmla="*/ 2401857 w 2501872"/>
              <a:gd name="connsiteY5" fmla="*/ 1757443 h 3326396"/>
              <a:gd name="connsiteX6" fmla="*/ 2377801 w 2501872"/>
              <a:gd name="connsiteY6" fmla="*/ 1767055 h 3326396"/>
              <a:gd name="connsiteX7" fmla="*/ 2400825 w 2501872"/>
              <a:gd name="connsiteY7" fmla="*/ 1758180 h 3326396"/>
              <a:gd name="connsiteX8" fmla="*/ 2388057 w 2501872"/>
              <a:gd name="connsiteY8" fmla="*/ 1796758 h 3326396"/>
              <a:gd name="connsiteX9" fmla="*/ 1848853 w 2501872"/>
              <a:gd name="connsiteY9" fmla="*/ 3326396 h 3326396"/>
              <a:gd name="connsiteX10" fmla="*/ 654748 w 2501872"/>
              <a:gd name="connsiteY10" fmla="*/ 3326396 h 3326396"/>
              <a:gd name="connsiteX11" fmla="*/ 517212 w 2501872"/>
              <a:gd name="connsiteY11" fmla="*/ 2750283 h 3326396"/>
              <a:gd name="connsiteX12" fmla="*/ 443642 w 2501872"/>
              <a:gd name="connsiteY12" fmla="*/ 2549517 h 3326396"/>
              <a:gd name="connsiteX13" fmla="*/ 436701 w 2501872"/>
              <a:gd name="connsiteY13" fmla="*/ 2552393 h 3326396"/>
              <a:gd name="connsiteX14" fmla="*/ 115597 w 2501872"/>
              <a:gd name="connsiteY14" fmla="*/ 1795908 h 3326396"/>
              <a:gd name="connsiteX15" fmla="*/ 0 w 2501872"/>
              <a:gd name="connsiteY15" fmla="*/ 1257394 h 3326396"/>
              <a:gd name="connsiteX16" fmla="*/ 81279 w 2501872"/>
              <a:gd name="connsiteY16" fmla="*/ 794007 h 3326396"/>
              <a:gd name="connsiteX17" fmla="*/ 140901 w 2501872"/>
              <a:gd name="connsiteY17" fmla="*/ 655663 h 3326396"/>
              <a:gd name="connsiteX18" fmla="*/ 139442 w 2501872"/>
              <a:gd name="connsiteY18" fmla="*/ 655204 h 3326396"/>
              <a:gd name="connsiteX19" fmla="*/ 1243621 w 2501872"/>
              <a:gd name="connsiteY19" fmla="*/ 0 h 332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872" h="3326396">
                <a:moveTo>
                  <a:pt x="1243621" y="0"/>
                </a:moveTo>
                <a:cubicBezTo>
                  <a:pt x="1936943" y="0"/>
                  <a:pt x="2501872" y="565274"/>
                  <a:pt x="2501872" y="1259019"/>
                </a:cubicBezTo>
                <a:cubicBezTo>
                  <a:pt x="2501872" y="1284713"/>
                  <a:pt x="2501872" y="1313620"/>
                  <a:pt x="2500267" y="1344132"/>
                </a:cubicBezTo>
                <a:lnTo>
                  <a:pt x="2489369" y="1436042"/>
                </a:lnTo>
                <a:lnTo>
                  <a:pt x="2491766" y="1436899"/>
                </a:lnTo>
                <a:cubicBezTo>
                  <a:pt x="2478922" y="1552295"/>
                  <a:pt x="2453234" y="1654869"/>
                  <a:pt x="2401857" y="1757443"/>
                </a:cubicBezTo>
                <a:lnTo>
                  <a:pt x="2377801" y="1767055"/>
                </a:lnTo>
                <a:lnTo>
                  <a:pt x="2400825" y="1758180"/>
                </a:lnTo>
                <a:cubicBezTo>
                  <a:pt x="2400825" y="1771039"/>
                  <a:pt x="2388057" y="1783899"/>
                  <a:pt x="2388057" y="1796758"/>
                </a:cubicBezTo>
                <a:cubicBezTo>
                  <a:pt x="2041356" y="2542288"/>
                  <a:pt x="1887354" y="2979350"/>
                  <a:pt x="1848853" y="3326396"/>
                </a:cubicBezTo>
                <a:lnTo>
                  <a:pt x="654748" y="3326396"/>
                </a:lnTo>
                <a:cubicBezTo>
                  <a:pt x="635448" y="3172201"/>
                  <a:pt x="591951" y="2974871"/>
                  <a:pt x="517212" y="2750283"/>
                </a:cubicBezTo>
                <a:lnTo>
                  <a:pt x="443642" y="2549517"/>
                </a:lnTo>
                <a:lnTo>
                  <a:pt x="436701" y="2552393"/>
                </a:lnTo>
                <a:cubicBezTo>
                  <a:pt x="359636" y="2334423"/>
                  <a:pt x="256883" y="2090809"/>
                  <a:pt x="115597" y="1795908"/>
                </a:cubicBezTo>
                <a:cubicBezTo>
                  <a:pt x="38532" y="1629225"/>
                  <a:pt x="0" y="1449720"/>
                  <a:pt x="0" y="1257394"/>
                </a:cubicBezTo>
                <a:cubicBezTo>
                  <a:pt x="0" y="1093916"/>
                  <a:pt x="28899" y="937651"/>
                  <a:pt x="81279" y="794007"/>
                </a:cubicBezTo>
                <a:lnTo>
                  <a:pt x="140901" y="655663"/>
                </a:lnTo>
                <a:lnTo>
                  <a:pt x="139442" y="655204"/>
                </a:lnTo>
                <a:cubicBezTo>
                  <a:pt x="357710" y="269790"/>
                  <a:pt x="768567" y="0"/>
                  <a:pt x="1243621" y="0"/>
                </a:cubicBezTo>
                <a:close/>
              </a:path>
            </a:pathLst>
          </a:custGeom>
          <a:blipFill>
            <a:blip r:embed="rId3"/>
            <a:stretch>
              <a:fillRect/>
            </a:stretch>
          </a:blipFill>
          <a:ln>
            <a:noFill/>
          </a:ln>
          <a:effectLst>
            <a:innerShdw blurRad="88900">
              <a:prstClr val="black"/>
            </a:innerShdw>
          </a:effectLst>
        </p:spPr>
        <p:txBody>
          <a:bodyPr wrap="square">
            <a:noAutofit/>
          </a:bodyPr>
          <a:lstStyle/>
          <a:p>
            <a:endParaRPr lang="zh-CN" altLang="en-US">
              <a:latin typeface="Arial"/>
              <a:ea typeface="微软雅黑"/>
              <a:sym typeface="Arial"/>
            </a:endParaRPr>
          </a:p>
        </p:txBody>
      </p:sp>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4969366" y="515927"/>
            <a:ext cx="2262158" cy="461665"/>
          </a:xfrm>
          <a:prstGeom prst="rect">
            <a:avLst/>
          </a:prstGeom>
          <a:noFill/>
        </p:spPr>
        <p:txBody>
          <a:bodyPr wrap="none" rtlCol="0">
            <a:spAutoFit/>
          </a:bodyPr>
          <a:lstStyle/>
          <a:p>
            <a:pPr algn="ctr"/>
            <a:r>
              <a:rPr lang="zh-CN" altLang="en-US" sz="2400" b="1" spc="300" dirty="0">
                <a:solidFill>
                  <a:schemeClr val="tx1">
                    <a:lumMod val="85000"/>
                    <a:lumOff val="15000"/>
                  </a:schemeClr>
                </a:solidFill>
                <a:latin typeface="Arial"/>
                <a:ea typeface="微软雅黑"/>
                <a:sym typeface="Arial"/>
              </a:rPr>
              <a:t>创新点与展望</a:t>
            </a:r>
          </a:p>
        </p:txBody>
      </p:sp>
      <p:sp>
        <p:nvSpPr>
          <p:cNvPr id="41" name="文本框 40"/>
          <p:cNvSpPr txBox="1"/>
          <p:nvPr/>
        </p:nvSpPr>
        <p:spPr>
          <a:xfrm>
            <a:off x="5550186" y="2672784"/>
            <a:ext cx="5875493" cy="337239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b="0" i="0" dirty="0">
                <a:solidFill>
                  <a:srgbClr val="000000"/>
                </a:solidFill>
                <a:effectLst/>
                <a:latin typeface="微软雅黑" panose="020B0503020204020204" pitchFamily="34" charset="-122"/>
                <a:ea typeface="微软雅黑" panose="020B0503020204020204" pitchFamily="34" charset="-122"/>
              </a:rPr>
              <a:t>可以根据用户在分子设备中的角色为用户分配权限，保证用户只能访问特定的资源或任务，提供了一种简单可管理的访问控制方法。</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b="0" i="0" dirty="0">
                <a:solidFill>
                  <a:srgbClr val="000000"/>
                </a:solidFill>
                <a:effectLst/>
                <a:latin typeface="微软雅黑" panose="020B0503020204020204" pitchFamily="34" charset="-122"/>
                <a:ea typeface="微软雅黑" panose="020B0503020204020204" pitchFamily="34" charset="-122"/>
              </a:rPr>
              <a:t>授权用户访问还需要双因素认证</a:t>
            </a:r>
            <a:r>
              <a:rPr lang="en-US" altLang="zh-CN" sz="1600" b="0" i="0" dirty="0">
                <a:solidFill>
                  <a:srgbClr val="000000"/>
                </a:solidFill>
                <a:effectLst/>
                <a:latin typeface="微软雅黑" panose="020B0503020204020204" pitchFamily="34" charset="-122"/>
                <a:ea typeface="微软雅黑" panose="020B0503020204020204" pitchFamily="34" charset="-122"/>
              </a:rPr>
              <a:t>;</a:t>
            </a:r>
            <a:r>
              <a:rPr lang="zh-CN" altLang="en-US" sz="1600" b="0" i="0" dirty="0">
                <a:solidFill>
                  <a:srgbClr val="000000"/>
                </a:solidFill>
                <a:effectLst/>
                <a:latin typeface="微软雅黑" panose="020B0503020204020204" pitchFamily="34" charset="-122"/>
                <a:ea typeface="微软雅黑" panose="020B0503020204020204" pitchFamily="34" charset="-122"/>
              </a:rPr>
              <a:t>由于该认证策略具有一次性密码的特性，因此只能进行一次认证，防止了未经授权的用户通过暴力破解获取资源，降低了系统安全风险。</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b="0" i="0" dirty="0">
                <a:solidFill>
                  <a:srgbClr val="000000"/>
                </a:solidFill>
                <a:effectLst/>
                <a:latin typeface="微软雅黑" panose="020B0503020204020204" pitchFamily="34" charset="-122"/>
                <a:ea typeface="微软雅黑" panose="020B0503020204020204" pitchFamily="34" charset="-122"/>
              </a:rPr>
              <a:t>分子安全设备的构建中引入了欺骗防御策略，每个认证因素的组合都能产生相应的输出信息，使攻击者认为获得了有价值的信息，有效提高了分子安全设备的保密性。</a:t>
            </a:r>
            <a:endParaRPr lang="en-US" altLang="zh-CN" sz="1600" dirty="0">
              <a:solidFill>
                <a:schemeClr val="tx1">
                  <a:lumMod val="75000"/>
                  <a:lumOff val="25000"/>
                </a:schemeClr>
              </a:solidFill>
              <a:latin typeface="Arial"/>
              <a:ea typeface="微软雅黑"/>
              <a:cs typeface="Times New Roman" panose="02020603050405020304" pitchFamily="18" charset="0"/>
              <a:sym typeface="Arial"/>
            </a:endParaRPr>
          </a:p>
        </p:txBody>
      </p:sp>
      <p:sp>
        <p:nvSpPr>
          <p:cNvPr id="45" name="Freeform 78"/>
          <p:cNvSpPr/>
          <p:nvPr/>
        </p:nvSpPr>
        <p:spPr bwMode="auto">
          <a:xfrm>
            <a:off x="758190" y="1392891"/>
            <a:ext cx="2635250" cy="4456079"/>
          </a:xfrm>
          <a:custGeom>
            <a:avLst/>
            <a:gdLst>
              <a:gd name="T0" fmla="*/ 1029314 w 205"/>
              <a:gd name="T1" fmla="*/ 3500255 h 347"/>
              <a:gd name="T2" fmla="*/ 696301 w 205"/>
              <a:gd name="T3" fmla="*/ 3298511 h 347"/>
              <a:gd name="T4" fmla="*/ 585296 w 205"/>
              <a:gd name="T5" fmla="*/ 3298511 h 347"/>
              <a:gd name="T6" fmla="*/ 494475 w 205"/>
              <a:gd name="T7" fmla="*/ 3197639 h 347"/>
              <a:gd name="T8" fmla="*/ 514657 w 205"/>
              <a:gd name="T9" fmla="*/ 3137116 h 347"/>
              <a:gd name="T10" fmla="*/ 494475 w 205"/>
              <a:gd name="T11" fmla="*/ 3076593 h 347"/>
              <a:gd name="T12" fmla="*/ 514657 w 205"/>
              <a:gd name="T13" fmla="*/ 3016070 h 347"/>
              <a:gd name="T14" fmla="*/ 494475 w 205"/>
              <a:gd name="T15" fmla="*/ 2965634 h 347"/>
              <a:gd name="T16" fmla="*/ 514657 w 205"/>
              <a:gd name="T17" fmla="*/ 2905111 h 347"/>
              <a:gd name="T18" fmla="*/ 494475 w 205"/>
              <a:gd name="T19" fmla="*/ 2844588 h 347"/>
              <a:gd name="T20" fmla="*/ 514657 w 205"/>
              <a:gd name="T21" fmla="*/ 2784064 h 347"/>
              <a:gd name="T22" fmla="*/ 494475 w 205"/>
              <a:gd name="T23" fmla="*/ 2723541 h 347"/>
              <a:gd name="T24" fmla="*/ 524748 w 205"/>
              <a:gd name="T25" fmla="*/ 2652931 h 347"/>
              <a:gd name="T26" fmla="*/ 353196 w 205"/>
              <a:gd name="T27" fmla="*/ 2067874 h 347"/>
              <a:gd name="T28" fmla="*/ 100913 w 205"/>
              <a:gd name="T29" fmla="*/ 1482817 h 347"/>
              <a:gd name="T30" fmla="*/ 0 w 205"/>
              <a:gd name="T31" fmla="*/ 1038981 h 347"/>
              <a:gd name="T32" fmla="*/ 121096 w 205"/>
              <a:gd name="T33" fmla="*/ 544708 h 347"/>
              <a:gd name="T34" fmla="*/ 1029314 w 205"/>
              <a:gd name="T35" fmla="*/ 0 h 347"/>
              <a:gd name="T36" fmla="*/ 2068720 w 205"/>
              <a:gd name="T37" fmla="*/ 1038981 h 347"/>
              <a:gd name="T38" fmla="*/ 2058629 w 205"/>
              <a:gd name="T39" fmla="*/ 1180201 h 347"/>
              <a:gd name="T40" fmla="*/ 1977898 w 205"/>
              <a:gd name="T41" fmla="*/ 1452555 h 347"/>
              <a:gd name="T42" fmla="*/ 1957716 w 205"/>
              <a:gd name="T43" fmla="*/ 1482817 h 347"/>
              <a:gd name="T44" fmla="*/ 1543972 w 205"/>
              <a:gd name="T45" fmla="*/ 2652931 h 347"/>
              <a:gd name="T46" fmla="*/ 1574245 w 205"/>
              <a:gd name="T47" fmla="*/ 2723541 h 347"/>
              <a:gd name="T48" fmla="*/ 1554063 w 205"/>
              <a:gd name="T49" fmla="*/ 2784064 h 347"/>
              <a:gd name="T50" fmla="*/ 1574245 w 205"/>
              <a:gd name="T51" fmla="*/ 2844588 h 347"/>
              <a:gd name="T52" fmla="*/ 1554063 w 205"/>
              <a:gd name="T53" fmla="*/ 2905111 h 347"/>
              <a:gd name="T54" fmla="*/ 1574245 w 205"/>
              <a:gd name="T55" fmla="*/ 2965634 h 347"/>
              <a:gd name="T56" fmla="*/ 1554063 w 205"/>
              <a:gd name="T57" fmla="*/ 3016070 h 347"/>
              <a:gd name="T58" fmla="*/ 1574245 w 205"/>
              <a:gd name="T59" fmla="*/ 3076593 h 347"/>
              <a:gd name="T60" fmla="*/ 1554063 w 205"/>
              <a:gd name="T61" fmla="*/ 3137116 h 347"/>
              <a:gd name="T62" fmla="*/ 1574245 w 205"/>
              <a:gd name="T63" fmla="*/ 3197639 h 347"/>
              <a:gd name="T64" fmla="*/ 1473332 w 205"/>
              <a:gd name="T65" fmla="*/ 3298511 h 347"/>
              <a:gd name="T66" fmla="*/ 1372419 w 205"/>
              <a:gd name="T67" fmla="*/ 3298511 h 347"/>
              <a:gd name="T68" fmla="*/ 1029314 w 205"/>
              <a:gd name="T69" fmla="*/ 3500255 h 3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05" h="347">
                <a:moveTo>
                  <a:pt x="102" y="347"/>
                </a:moveTo>
                <a:cubicBezTo>
                  <a:pt x="88" y="347"/>
                  <a:pt x="76" y="339"/>
                  <a:pt x="69" y="327"/>
                </a:cubicBezTo>
                <a:cubicBezTo>
                  <a:pt x="58" y="327"/>
                  <a:pt x="58" y="327"/>
                  <a:pt x="58" y="327"/>
                </a:cubicBezTo>
                <a:cubicBezTo>
                  <a:pt x="53" y="327"/>
                  <a:pt x="49" y="323"/>
                  <a:pt x="49" y="317"/>
                </a:cubicBezTo>
                <a:cubicBezTo>
                  <a:pt x="49" y="315"/>
                  <a:pt x="50" y="313"/>
                  <a:pt x="51" y="311"/>
                </a:cubicBezTo>
                <a:cubicBezTo>
                  <a:pt x="50" y="309"/>
                  <a:pt x="49" y="307"/>
                  <a:pt x="49" y="305"/>
                </a:cubicBezTo>
                <a:cubicBezTo>
                  <a:pt x="49" y="303"/>
                  <a:pt x="50" y="301"/>
                  <a:pt x="51" y="299"/>
                </a:cubicBezTo>
                <a:cubicBezTo>
                  <a:pt x="50" y="298"/>
                  <a:pt x="49" y="296"/>
                  <a:pt x="49" y="294"/>
                </a:cubicBezTo>
                <a:cubicBezTo>
                  <a:pt x="49" y="291"/>
                  <a:pt x="50" y="289"/>
                  <a:pt x="51" y="288"/>
                </a:cubicBezTo>
                <a:cubicBezTo>
                  <a:pt x="50" y="286"/>
                  <a:pt x="49" y="284"/>
                  <a:pt x="49" y="282"/>
                </a:cubicBezTo>
                <a:cubicBezTo>
                  <a:pt x="49" y="280"/>
                  <a:pt x="50" y="278"/>
                  <a:pt x="51" y="276"/>
                </a:cubicBezTo>
                <a:cubicBezTo>
                  <a:pt x="50" y="274"/>
                  <a:pt x="49" y="272"/>
                  <a:pt x="49" y="270"/>
                </a:cubicBezTo>
                <a:cubicBezTo>
                  <a:pt x="49" y="267"/>
                  <a:pt x="50" y="265"/>
                  <a:pt x="52" y="263"/>
                </a:cubicBezTo>
                <a:cubicBezTo>
                  <a:pt x="49" y="247"/>
                  <a:pt x="44" y="229"/>
                  <a:pt x="35" y="205"/>
                </a:cubicBezTo>
                <a:cubicBezTo>
                  <a:pt x="29" y="189"/>
                  <a:pt x="21" y="170"/>
                  <a:pt x="10" y="147"/>
                </a:cubicBezTo>
                <a:cubicBezTo>
                  <a:pt x="4" y="133"/>
                  <a:pt x="0" y="118"/>
                  <a:pt x="0" y="103"/>
                </a:cubicBezTo>
                <a:cubicBezTo>
                  <a:pt x="0" y="86"/>
                  <a:pt x="4" y="69"/>
                  <a:pt x="12" y="54"/>
                </a:cubicBezTo>
                <a:cubicBezTo>
                  <a:pt x="30" y="21"/>
                  <a:pt x="65" y="0"/>
                  <a:pt x="102" y="0"/>
                </a:cubicBezTo>
                <a:cubicBezTo>
                  <a:pt x="159" y="0"/>
                  <a:pt x="205" y="46"/>
                  <a:pt x="205" y="103"/>
                </a:cubicBezTo>
                <a:cubicBezTo>
                  <a:pt x="205" y="107"/>
                  <a:pt x="204" y="112"/>
                  <a:pt x="204" y="117"/>
                </a:cubicBezTo>
                <a:cubicBezTo>
                  <a:pt x="202" y="126"/>
                  <a:pt x="200" y="135"/>
                  <a:pt x="196" y="144"/>
                </a:cubicBezTo>
                <a:cubicBezTo>
                  <a:pt x="195" y="145"/>
                  <a:pt x="195" y="146"/>
                  <a:pt x="194" y="147"/>
                </a:cubicBezTo>
                <a:cubicBezTo>
                  <a:pt x="168" y="204"/>
                  <a:pt x="157" y="237"/>
                  <a:pt x="153" y="263"/>
                </a:cubicBezTo>
                <a:cubicBezTo>
                  <a:pt x="155" y="265"/>
                  <a:pt x="156" y="267"/>
                  <a:pt x="156" y="270"/>
                </a:cubicBezTo>
                <a:cubicBezTo>
                  <a:pt x="156" y="272"/>
                  <a:pt x="155" y="274"/>
                  <a:pt x="154" y="276"/>
                </a:cubicBezTo>
                <a:cubicBezTo>
                  <a:pt x="155" y="278"/>
                  <a:pt x="156" y="280"/>
                  <a:pt x="156" y="282"/>
                </a:cubicBezTo>
                <a:cubicBezTo>
                  <a:pt x="156" y="284"/>
                  <a:pt x="155" y="286"/>
                  <a:pt x="154" y="288"/>
                </a:cubicBezTo>
                <a:cubicBezTo>
                  <a:pt x="155" y="289"/>
                  <a:pt x="156" y="291"/>
                  <a:pt x="156" y="294"/>
                </a:cubicBezTo>
                <a:cubicBezTo>
                  <a:pt x="156" y="296"/>
                  <a:pt x="155" y="298"/>
                  <a:pt x="154" y="299"/>
                </a:cubicBezTo>
                <a:cubicBezTo>
                  <a:pt x="155" y="301"/>
                  <a:pt x="156" y="303"/>
                  <a:pt x="156" y="305"/>
                </a:cubicBezTo>
                <a:cubicBezTo>
                  <a:pt x="156" y="307"/>
                  <a:pt x="155" y="309"/>
                  <a:pt x="154" y="311"/>
                </a:cubicBezTo>
                <a:cubicBezTo>
                  <a:pt x="155" y="313"/>
                  <a:pt x="156" y="315"/>
                  <a:pt x="156" y="317"/>
                </a:cubicBezTo>
                <a:cubicBezTo>
                  <a:pt x="156" y="323"/>
                  <a:pt x="152" y="327"/>
                  <a:pt x="146" y="327"/>
                </a:cubicBezTo>
                <a:cubicBezTo>
                  <a:pt x="136" y="327"/>
                  <a:pt x="136" y="327"/>
                  <a:pt x="136" y="327"/>
                </a:cubicBezTo>
                <a:cubicBezTo>
                  <a:pt x="129" y="339"/>
                  <a:pt x="116" y="347"/>
                  <a:pt x="102" y="347"/>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46" name="Freeform 79"/>
          <p:cNvSpPr/>
          <p:nvPr/>
        </p:nvSpPr>
        <p:spPr bwMode="auto">
          <a:xfrm>
            <a:off x="1441253" y="4783957"/>
            <a:ext cx="1259020" cy="1000345"/>
          </a:xfrm>
          <a:custGeom>
            <a:avLst/>
            <a:gdLst>
              <a:gd name="T0" fmla="*/ 0 w 98"/>
              <a:gd name="T1" fmla="*/ 413080 h 78"/>
              <a:gd name="T2" fmla="*/ 50498 w 98"/>
              <a:gd name="T3" fmla="*/ 473531 h 78"/>
              <a:gd name="T4" fmla="*/ 0 w 98"/>
              <a:gd name="T5" fmla="*/ 533982 h 78"/>
              <a:gd name="T6" fmla="*/ 50498 w 98"/>
              <a:gd name="T7" fmla="*/ 594433 h 78"/>
              <a:gd name="T8" fmla="*/ 181792 w 98"/>
              <a:gd name="T9" fmla="*/ 594433 h 78"/>
              <a:gd name="T10" fmla="*/ 494879 w 98"/>
              <a:gd name="T11" fmla="*/ 785860 h 78"/>
              <a:gd name="T12" fmla="*/ 807966 w 98"/>
              <a:gd name="T13" fmla="*/ 594433 h 78"/>
              <a:gd name="T14" fmla="*/ 939260 w 98"/>
              <a:gd name="T15" fmla="*/ 594433 h 78"/>
              <a:gd name="T16" fmla="*/ 989758 w 98"/>
              <a:gd name="T17" fmla="*/ 533982 h 78"/>
              <a:gd name="T18" fmla="*/ 939260 w 98"/>
              <a:gd name="T19" fmla="*/ 473531 h 78"/>
              <a:gd name="T20" fmla="*/ 989758 w 98"/>
              <a:gd name="T21" fmla="*/ 413080 h 78"/>
              <a:gd name="T22" fmla="*/ 939260 w 98"/>
              <a:gd name="T23" fmla="*/ 352629 h 78"/>
              <a:gd name="T24" fmla="*/ 989758 w 98"/>
              <a:gd name="T25" fmla="*/ 302254 h 78"/>
              <a:gd name="T26" fmla="*/ 939260 w 98"/>
              <a:gd name="T27" fmla="*/ 241803 h 78"/>
              <a:gd name="T28" fmla="*/ 989758 w 98"/>
              <a:gd name="T29" fmla="*/ 181352 h 78"/>
              <a:gd name="T30" fmla="*/ 939260 w 98"/>
              <a:gd name="T31" fmla="*/ 120902 h 78"/>
              <a:gd name="T32" fmla="*/ 989758 w 98"/>
              <a:gd name="T33" fmla="*/ 60451 h 78"/>
              <a:gd name="T34" fmla="*/ 939260 w 98"/>
              <a:gd name="T35" fmla="*/ 0 h 78"/>
              <a:gd name="T36" fmla="*/ 50498 w 98"/>
              <a:gd name="T37" fmla="*/ 0 h 78"/>
              <a:gd name="T38" fmla="*/ 0 w 98"/>
              <a:gd name="T39" fmla="*/ 60451 h 78"/>
              <a:gd name="T40" fmla="*/ 50498 w 98"/>
              <a:gd name="T41" fmla="*/ 120902 h 78"/>
              <a:gd name="T42" fmla="*/ 0 w 98"/>
              <a:gd name="T43" fmla="*/ 181352 h 78"/>
              <a:gd name="T44" fmla="*/ 50498 w 98"/>
              <a:gd name="T45" fmla="*/ 241803 h 78"/>
              <a:gd name="T46" fmla="*/ 0 w 98"/>
              <a:gd name="T47" fmla="*/ 302254 h 78"/>
              <a:gd name="T48" fmla="*/ 50498 w 98"/>
              <a:gd name="T49" fmla="*/ 352629 h 78"/>
              <a:gd name="T50" fmla="*/ 0 w 98"/>
              <a:gd name="T51" fmla="*/ 413080 h 7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 h="78">
                <a:moveTo>
                  <a:pt x="0" y="41"/>
                </a:moveTo>
                <a:cubicBezTo>
                  <a:pt x="0" y="45"/>
                  <a:pt x="3" y="47"/>
                  <a:pt x="5" y="47"/>
                </a:cubicBezTo>
                <a:cubicBezTo>
                  <a:pt x="3" y="47"/>
                  <a:pt x="0" y="50"/>
                  <a:pt x="0" y="53"/>
                </a:cubicBezTo>
                <a:cubicBezTo>
                  <a:pt x="0" y="56"/>
                  <a:pt x="3" y="59"/>
                  <a:pt x="5" y="59"/>
                </a:cubicBezTo>
                <a:cubicBezTo>
                  <a:pt x="18" y="59"/>
                  <a:pt x="18" y="59"/>
                  <a:pt x="18" y="59"/>
                </a:cubicBezTo>
                <a:cubicBezTo>
                  <a:pt x="24" y="70"/>
                  <a:pt x="36" y="78"/>
                  <a:pt x="49" y="78"/>
                </a:cubicBezTo>
                <a:cubicBezTo>
                  <a:pt x="63" y="78"/>
                  <a:pt x="75" y="70"/>
                  <a:pt x="80" y="59"/>
                </a:cubicBezTo>
                <a:cubicBezTo>
                  <a:pt x="93" y="59"/>
                  <a:pt x="93" y="59"/>
                  <a:pt x="93" y="59"/>
                </a:cubicBezTo>
                <a:cubicBezTo>
                  <a:pt x="96" y="59"/>
                  <a:pt x="98" y="56"/>
                  <a:pt x="98" y="53"/>
                </a:cubicBezTo>
                <a:cubicBezTo>
                  <a:pt x="98" y="50"/>
                  <a:pt x="96" y="47"/>
                  <a:pt x="93" y="47"/>
                </a:cubicBezTo>
                <a:cubicBezTo>
                  <a:pt x="96" y="47"/>
                  <a:pt x="98" y="45"/>
                  <a:pt x="98" y="41"/>
                </a:cubicBezTo>
                <a:cubicBezTo>
                  <a:pt x="98" y="38"/>
                  <a:pt x="96" y="35"/>
                  <a:pt x="93" y="35"/>
                </a:cubicBezTo>
                <a:cubicBezTo>
                  <a:pt x="96" y="35"/>
                  <a:pt x="98" y="33"/>
                  <a:pt x="98" y="30"/>
                </a:cubicBezTo>
                <a:cubicBezTo>
                  <a:pt x="98" y="26"/>
                  <a:pt x="96" y="24"/>
                  <a:pt x="93" y="24"/>
                </a:cubicBezTo>
                <a:cubicBezTo>
                  <a:pt x="96" y="24"/>
                  <a:pt x="98" y="21"/>
                  <a:pt x="98" y="18"/>
                </a:cubicBezTo>
                <a:cubicBezTo>
                  <a:pt x="98" y="15"/>
                  <a:pt x="96" y="12"/>
                  <a:pt x="93" y="12"/>
                </a:cubicBezTo>
                <a:cubicBezTo>
                  <a:pt x="96" y="12"/>
                  <a:pt x="98" y="9"/>
                  <a:pt x="98" y="6"/>
                </a:cubicBezTo>
                <a:cubicBezTo>
                  <a:pt x="98" y="3"/>
                  <a:pt x="96" y="0"/>
                  <a:pt x="93" y="0"/>
                </a:cubicBezTo>
                <a:cubicBezTo>
                  <a:pt x="5" y="0"/>
                  <a:pt x="5" y="0"/>
                  <a:pt x="5" y="0"/>
                </a:cubicBezTo>
                <a:cubicBezTo>
                  <a:pt x="3" y="0"/>
                  <a:pt x="0" y="3"/>
                  <a:pt x="0" y="6"/>
                </a:cubicBezTo>
                <a:cubicBezTo>
                  <a:pt x="0" y="9"/>
                  <a:pt x="3" y="12"/>
                  <a:pt x="5" y="12"/>
                </a:cubicBezTo>
                <a:cubicBezTo>
                  <a:pt x="3" y="12"/>
                  <a:pt x="0" y="15"/>
                  <a:pt x="0" y="18"/>
                </a:cubicBezTo>
                <a:cubicBezTo>
                  <a:pt x="0" y="21"/>
                  <a:pt x="3" y="24"/>
                  <a:pt x="5" y="24"/>
                </a:cubicBezTo>
                <a:cubicBezTo>
                  <a:pt x="3" y="24"/>
                  <a:pt x="0" y="26"/>
                  <a:pt x="0" y="30"/>
                </a:cubicBezTo>
                <a:cubicBezTo>
                  <a:pt x="0" y="33"/>
                  <a:pt x="3" y="35"/>
                  <a:pt x="5" y="35"/>
                </a:cubicBezTo>
                <a:cubicBezTo>
                  <a:pt x="3" y="35"/>
                  <a:pt x="0" y="38"/>
                  <a:pt x="0" y="41"/>
                </a:cubicBezTo>
                <a:close/>
              </a:path>
            </a:pathLst>
          </a:custGeom>
          <a:solidFill>
            <a:srgbClr val="005D9D"/>
          </a:solidFill>
          <a:ln>
            <a:noFill/>
          </a:ln>
          <a:effectLst>
            <a:outerShdw blurRad="88900" sx="102000" sy="102000" algn="ctr" rotWithShape="0">
              <a:prstClr val="black">
                <a:alpha val="5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43" name="矩形 42"/>
          <p:cNvSpPr/>
          <p:nvPr/>
        </p:nvSpPr>
        <p:spPr>
          <a:xfrm>
            <a:off x="1192179" y="4999154"/>
            <a:ext cx="1767271" cy="400110"/>
          </a:xfrm>
          <a:prstGeom prst="rect">
            <a:avLst/>
          </a:prstGeom>
        </p:spPr>
        <p:txBody>
          <a:bodyPr wrap="square">
            <a:spAutoFit/>
          </a:bodyPr>
          <a:lstStyle/>
          <a:p>
            <a:pPr algn="ctr"/>
            <a:r>
              <a:rPr lang="zh-CN" altLang="en-US" sz="2000" b="1" dirty="0">
                <a:solidFill>
                  <a:schemeClr val="bg1"/>
                </a:solidFill>
                <a:latin typeface="Arial"/>
                <a:ea typeface="微软雅黑"/>
                <a:sym typeface="Arial"/>
              </a:rPr>
              <a:t>创新点</a:t>
            </a:r>
          </a:p>
        </p:txBody>
      </p:sp>
      <p:sp>
        <p:nvSpPr>
          <p:cNvPr id="20" name="任意多边形 19"/>
          <p:cNvSpPr/>
          <p:nvPr/>
        </p:nvSpPr>
        <p:spPr>
          <a:xfrm>
            <a:off x="2064475" y="4028688"/>
            <a:ext cx="3357789" cy="2041366"/>
          </a:xfrm>
          <a:custGeom>
            <a:avLst/>
            <a:gdLst>
              <a:gd name="connsiteX0" fmla="*/ 0 w 3367314"/>
              <a:gd name="connsiteY0" fmla="*/ 1306286 h 1640504"/>
              <a:gd name="connsiteX1" fmla="*/ 522514 w 3367314"/>
              <a:gd name="connsiteY1" fmla="*/ 1640114 h 1640504"/>
              <a:gd name="connsiteX2" fmla="*/ 2002971 w 3367314"/>
              <a:gd name="connsiteY2" fmla="*/ 1248228 h 1640504"/>
              <a:gd name="connsiteX3" fmla="*/ 3367314 w 3367314"/>
              <a:gd name="connsiteY3" fmla="*/ 0 h 1640504"/>
              <a:gd name="connsiteX0-1" fmla="*/ 0 w 3367314"/>
              <a:gd name="connsiteY0-2" fmla="*/ 1306286 h 1631001"/>
              <a:gd name="connsiteX1-3" fmla="*/ 884464 w 3367314"/>
              <a:gd name="connsiteY1-4" fmla="*/ 1630589 h 1631001"/>
              <a:gd name="connsiteX2-5" fmla="*/ 2002971 w 3367314"/>
              <a:gd name="connsiteY2-6" fmla="*/ 1248228 h 1631001"/>
              <a:gd name="connsiteX3-7" fmla="*/ 3367314 w 3367314"/>
              <a:gd name="connsiteY3-8" fmla="*/ 0 h 1631001"/>
              <a:gd name="connsiteX0-9" fmla="*/ 0 w 3367314"/>
              <a:gd name="connsiteY0-10" fmla="*/ 1306286 h 1657132"/>
              <a:gd name="connsiteX1-11" fmla="*/ 884464 w 3367314"/>
              <a:gd name="connsiteY1-12" fmla="*/ 1630589 h 1657132"/>
              <a:gd name="connsiteX2-13" fmla="*/ 1688646 w 3367314"/>
              <a:gd name="connsiteY2-14" fmla="*/ 638628 h 1657132"/>
              <a:gd name="connsiteX3-15" fmla="*/ 3367314 w 3367314"/>
              <a:gd name="connsiteY3-16" fmla="*/ 0 h 1657132"/>
              <a:gd name="connsiteX0-17" fmla="*/ 0 w 3367314"/>
              <a:gd name="connsiteY0-18" fmla="*/ 1306286 h 1587863"/>
              <a:gd name="connsiteX1-19" fmla="*/ 884464 w 3367314"/>
              <a:gd name="connsiteY1-20" fmla="*/ 1554389 h 1587863"/>
              <a:gd name="connsiteX2-21" fmla="*/ 1688646 w 3367314"/>
              <a:gd name="connsiteY2-22" fmla="*/ 638628 h 1587863"/>
              <a:gd name="connsiteX3-23" fmla="*/ 3367314 w 3367314"/>
              <a:gd name="connsiteY3-24" fmla="*/ 0 h 1587863"/>
              <a:gd name="connsiteX0-25" fmla="*/ 0 w 3443514"/>
              <a:gd name="connsiteY0-26" fmla="*/ 1068161 h 1349738"/>
              <a:gd name="connsiteX1-27" fmla="*/ 884464 w 3443514"/>
              <a:gd name="connsiteY1-28" fmla="*/ 1316264 h 1349738"/>
              <a:gd name="connsiteX2-29" fmla="*/ 1688646 w 3443514"/>
              <a:gd name="connsiteY2-30" fmla="*/ 400503 h 1349738"/>
              <a:gd name="connsiteX3-31" fmla="*/ 3443514 w 3443514"/>
              <a:gd name="connsiteY3-32" fmla="*/ 0 h 1349738"/>
              <a:gd name="connsiteX0-33" fmla="*/ 0 w 3443514"/>
              <a:gd name="connsiteY0-34" fmla="*/ 1146020 h 1427597"/>
              <a:gd name="connsiteX1-35" fmla="*/ 884464 w 3443514"/>
              <a:gd name="connsiteY1-36" fmla="*/ 1394123 h 1427597"/>
              <a:gd name="connsiteX2-37" fmla="*/ 1688646 w 3443514"/>
              <a:gd name="connsiteY2-38" fmla="*/ 478362 h 1427597"/>
              <a:gd name="connsiteX3-39" fmla="*/ 3443514 w 3443514"/>
              <a:gd name="connsiteY3-40" fmla="*/ 77859 h 1427597"/>
              <a:gd name="connsiteX0-41" fmla="*/ 0 w 3443514"/>
              <a:gd name="connsiteY0-42" fmla="*/ 1155106 h 1436683"/>
              <a:gd name="connsiteX1-43" fmla="*/ 884464 w 3443514"/>
              <a:gd name="connsiteY1-44" fmla="*/ 1403209 h 1436683"/>
              <a:gd name="connsiteX2-45" fmla="*/ 1688646 w 3443514"/>
              <a:gd name="connsiteY2-46" fmla="*/ 487448 h 1436683"/>
              <a:gd name="connsiteX3-47" fmla="*/ 3443514 w 3443514"/>
              <a:gd name="connsiteY3-48" fmla="*/ 86945 h 1436683"/>
              <a:gd name="connsiteX0-49" fmla="*/ 0 w 3443514"/>
              <a:gd name="connsiteY0-50" fmla="*/ 1184493 h 1466070"/>
              <a:gd name="connsiteX1-51" fmla="*/ 884464 w 3443514"/>
              <a:gd name="connsiteY1-52" fmla="*/ 1432596 h 1466070"/>
              <a:gd name="connsiteX2-53" fmla="*/ 1688646 w 3443514"/>
              <a:gd name="connsiteY2-54" fmla="*/ 516835 h 1466070"/>
              <a:gd name="connsiteX3-55" fmla="*/ 3443514 w 3443514"/>
              <a:gd name="connsiteY3-56" fmla="*/ 116332 h 1466070"/>
              <a:gd name="connsiteX0-57" fmla="*/ 0 w 3443514"/>
              <a:gd name="connsiteY0-58" fmla="*/ 1180802 h 1462379"/>
              <a:gd name="connsiteX1-59" fmla="*/ 884464 w 3443514"/>
              <a:gd name="connsiteY1-60" fmla="*/ 1428905 h 1462379"/>
              <a:gd name="connsiteX2-61" fmla="*/ 1688646 w 3443514"/>
              <a:gd name="connsiteY2-62" fmla="*/ 513144 h 1462379"/>
              <a:gd name="connsiteX3-63" fmla="*/ 3443514 w 3443514"/>
              <a:gd name="connsiteY3-64" fmla="*/ 112641 h 1462379"/>
              <a:gd name="connsiteX0-65" fmla="*/ 0 w 3433989"/>
              <a:gd name="connsiteY0-66" fmla="*/ 1329980 h 1611557"/>
              <a:gd name="connsiteX1-67" fmla="*/ 884464 w 3433989"/>
              <a:gd name="connsiteY1-68" fmla="*/ 1578083 h 1611557"/>
              <a:gd name="connsiteX2-69" fmla="*/ 1688646 w 3433989"/>
              <a:gd name="connsiteY2-70" fmla="*/ 662322 h 1611557"/>
              <a:gd name="connsiteX3-71" fmla="*/ 3433989 w 3433989"/>
              <a:gd name="connsiteY3-72" fmla="*/ 61794 h 1611557"/>
              <a:gd name="connsiteX0-73" fmla="*/ 0 w 3433989"/>
              <a:gd name="connsiteY0-74" fmla="*/ 1293302 h 1574879"/>
              <a:gd name="connsiteX1-75" fmla="*/ 884464 w 3433989"/>
              <a:gd name="connsiteY1-76" fmla="*/ 1541405 h 1574879"/>
              <a:gd name="connsiteX2-77" fmla="*/ 1688646 w 3433989"/>
              <a:gd name="connsiteY2-78" fmla="*/ 625644 h 1574879"/>
              <a:gd name="connsiteX3-79" fmla="*/ 3433989 w 3433989"/>
              <a:gd name="connsiteY3-80" fmla="*/ 25116 h 1574879"/>
              <a:gd name="connsiteX0-81" fmla="*/ 0 w 3281589"/>
              <a:gd name="connsiteY0-82" fmla="*/ 1543879 h 1825456"/>
              <a:gd name="connsiteX1-83" fmla="*/ 884464 w 3281589"/>
              <a:gd name="connsiteY1-84" fmla="*/ 1791982 h 1825456"/>
              <a:gd name="connsiteX2-85" fmla="*/ 1688646 w 3281589"/>
              <a:gd name="connsiteY2-86" fmla="*/ 876221 h 1825456"/>
              <a:gd name="connsiteX3-87" fmla="*/ 3281589 w 3281589"/>
              <a:gd name="connsiteY3-88" fmla="*/ 18518 h 1825456"/>
              <a:gd name="connsiteX0-89" fmla="*/ 0 w 3281589"/>
              <a:gd name="connsiteY0-90" fmla="*/ 1627362 h 1908939"/>
              <a:gd name="connsiteX1-91" fmla="*/ 884464 w 3281589"/>
              <a:gd name="connsiteY1-92" fmla="*/ 1875465 h 1908939"/>
              <a:gd name="connsiteX2-93" fmla="*/ 1688646 w 3281589"/>
              <a:gd name="connsiteY2-94" fmla="*/ 959704 h 1908939"/>
              <a:gd name="connsiteX3-95" fmla="*/ 3281589 w 3281589"/>
              <a:gd name="connsiteY3-96" fmla="*/ 102001 h 1908939"/>
              <a:gd name="connsiteX0-97" fmla="*/ 0 w 3281589"/>
              <a:gd name="connsiteY0-98" fmla="*/ 1636346 h 1917923"/>
              <a:gd name="connsiteX1-99" fmla="*/ 884464 w 3281589"/>
              <a:gd name="connsiteY1-100" fmla="*/ 1884449 h 1917923"/>
              <a:gd name="connsiteX2-101" fmla="*/ 1688646 w 3281589"/>
              <a:gd name="connsiteY2-102" fmla="*/ 968688 h 1917923"/>
              <a:gd name="connsiteX3-103" fmla="*/ 3281589 w 3281589"/>
              <a:gd name="connsiteY3-104" fmla="*/ 110985 h 1917923"/>
              <a:gd name="connsiteX0-105" fmla="*/ 0 w 3357789"/>
              <a:gd name="connsiteY0-106" fmla="*/ 1842843 h 2124420"/>
              <a:gd name="connsiteX1-107" fmla="*/ 884464 w 3357789"/>
              <a:gd name="connsiteY1-108" fmla="*/ 2090946 h 2124420"/>
              <a:gd name="connsiteX2-109" fmla="*/ 1688646 w 3357789"/>
              <a:gd name="connsiteY2-110" fmla="*/ 1175185 h 2124420"/>
              <a:gd name="connsiteX3-111" fmla="*/ 3357789 w 3357789"/>
              <a:gd name="connsiteY3-112" fmla="*/ 88882 h 2124420"/>
              <a:gd name="connsiteX0-113" fmla="*/ 0 w 3357789"/>
              <a:gd name="connsiteY0-114" fmla="*/ 1758686 h 2040263"/>
              <a:gd name="connsiteX1-115" fmla="*/ 884464 w 3357789"/>
              <a:gd name="connsiteY1-116" fmla="*/ 2006789 h 2040263"/>
              <a:gd name="connsiteX2-117" fmla="*/ 1688646 w 3357789"/>
              <a:gd name="connsiteY2-118" fmla="*/ 1091028 h 2040263"/>
              <a:gd name="connsiteX3-119" fmla="*/ 3357789 w 3357789"/>
              <a:gd name="connsiteY3-120" fmla="*/ 4725 h 2040263"/>
              <a:gd name="connsiteX0-121" fmla="*/ 0 w 3357789"/>
              <a:gd name="connsiteY0-122" fmla="*/ 1759121 h 2040698"/>
              <a:gd name="connsiteX1-123" fmla="*/ 884464 w 3357789"/>
              <a:gd name="connsiteY1-124" fmla="*/ 2007224 h 2040698"/>
              <a:gd name="connsiteX2-125" fmla="*/ 1688646 w 3357789"/>
              <a:gd name="connsiteY2-126" fmla="*/ 1091463 h 2040698"/>
              <a:gd name="connsiteX3-127" fmla="*/ 3357789 w 3357789"/>
              <a:gd name="connsiteY3-128" fmla="*/ 5160 h 2040698"/>
              <a:gd name="connsiteX0-129" fmla="*/ 0 w 3357789"/>
              <a:gd name="connsiteY0-130" fmla="*/ 1759789 h 2041366"/>
              <a:gd name="connsiteX1-131" fmla="*/ 884464 w 3357789"/>
              <a:gd name="connsiteY1-132" fmla="*/ 2007892 h 2041366"/>
              <a:gd name="connsiteX2-133" fmla="*/ 1688646 w 3357789"/>
              <a:gd name="connsiteY2-134" fmla="*/ 1092131 h 2041366"/>
              <a:gd name="connsiteX3-135" fmla="*/ 3357789 w 3357789"/>
              <a:gd name="connsiteY3-136" fmla="*/ 5828 h 2041366"/>
            </a:gdLst>
            <a:ahLst/>
            <a:cxnLst>
              <a:cxn ang="0">
                <a:pos x="connsiteX0-129" y="connsiteY0-130"/>
              </a:cxn>
              <a:cxn ang="0">
                <a:pos x="connsiteX1-131" y="connsiteY1-132"/>
              </a:cxn>
              <a:cxn ang="0">
                <a:pos x="connsiteX2-133" y="connsiteY2-134"/>
              </a:cxn>
              <a:cxn ang="0">
                <a:pos x="connsiteX3-135" y="connsiteY3-136"/>
              </a:cxn>
            </a:cxnLst>
            <a:rect l="l" t="t" r="r" b="b"/>
            <a:pathLst>
              <a:path w="3357789" h="2041366">
                <a:moveTo>
                  <a:pt x="0" y="1759789"/>
                </a:moveTo>
                <a:cubicBezTo>
                  <a:pt x="94343" y="1931541"/>
                  <a:pt x="603023" y="2119168"/>
                  <a:pt x="884464" y="2007892"/>
                </a:cubicBezTo>
                <a:cubicBezTo>
                  <a:pt x="1165905" y="1896616"/>
                  <a:pt x="1466925" y="1597258"/>
                  <a:pt x="1688646" y="1092131"/>
                </a:cubicBezTo>
                <a:cubicBezTo>
                  <a:pt x="1910367" y="587004"/>
                  <a:pt x="2274509" y="-68709"/>
                  <a:pt x="3357789" y="5828"/>
                </a:cubicBezTo>
              </a:path>
            </a:pathLst>
          </a:cu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1" name="左中括号 20"/>
          <p:cNvSpPr/>
          <p:nvPr/>
        </p:nvSpPr>
        <p:spPr>
          <a:xfrm>
            <a:off x="5422264" y="2672784"/>
            <a:ext cx="127922" cy="3416320"/>
          </a:xfrm>
          <a:prstGeom prst="leftBracket">
            <a:avLst/>
          </a:prstGeom>
          <a:ln w="3175">
            <a:solidFill>
              <a:srgbClr val="005D9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Tree>
  </p:cSld>
  <p:clrMapOvr>
    <a:masterClrMapping/>
  </p:clrMapOvr>
  <p:transition spd="med">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86740" y="65913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571740" y="6400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228866" y="454372"/>
            <a:ext cx="1781257" cy="523220"/>
          </a:xfrm>
          <a:prstGeom prst="rect">
            <a:avLst/>
          </a:prstGeom>
          <a:noFill/>
        </p:spPr>
        <p:txBody>
          <a:bodyPr wrap="none" rtlCol="0">
            <a:spAutoFit/>
          </a:bodyPr>
          <a:lstStyle/>
          <a:p>
            <a:pPr algn="ctr"/>
            <a:r>
              <a:rPr lang="zh-CN" altLang="en-US" sz="2800" b="1" spc="300" dirty="0">
                <a:solidFill>
                  <a:schemeClr val="tx1">
                    <a:lumMod val="85000"/>
                    <a:lumOff val="15000"/>
                  </a:schemeClr>
                </a:solidFill>
                <a:latin typeface="Arial"/>
                <a:ea typeface="微软雅黑"/>
                <a:sym typeface="Arial"/>
              </a:rPr>
              <a:t>研究展望</a:t>
            </a:r>
          </a:p>
        </p:txBody>
      </p:sp>
      <p:grpSp>
        <p:nvGrpSpPr>
          <p:cNvPr id="11" name="Group 31"/>
          <p:cNvGrpSpPr/>
          <p:nvPr/>
        </p:nvGrpSpPr>
        <p:grpSpPr bwMode="auto">
          <a:xfrm>
            <a:off x="706438" y="2030761"/>
            <a:ext cx="4152900" cy="3124200"/>
            <a:chOff x="2290006" y="1276350"/>
            <a:chExt cx="4563989" cy="3433719"/>
          </a:xfrm>
        </p:grpSpPr>
        <p:sp>
          <p:nvSpPr>
            <p:cNvPr id="12" name="Freeform 57"/>
            <p:cNvSpPr/>
            <p:nvPr/>
          </p:nvSpPr>
          <p:spPr bwMode="auto">
            <a:xfrm>
              <a:off x="4565324" y="1276350"/>
              <a:ext cx="1134989" cy="2563738"/>
            </a:xfrm>
            <a:custGeom>
              <a:avLst/>
              <a:gdLst>
                <a:gd name="T0" fmla="*/ 0 w 79"/>
                <a:gd name="T1" fmla="*/ 0 h 178"/>
                <a:gd name="T2" fmla="*/ 143669 w 79"/>
                <a:gd name="T3" fmla="*/ 2563738 h 178"/>
                <a:gd name="T4" fmla="*/ 86202 w 79"/>
                <a:gd name="T5" fmla="*/ 2563738 h 178"/>
                <a:gd name="T6" fmla="*/ 0 w 79"/>
                <a:gd name="T7" fmla="*/ 0 h 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178">
                  <a:moveTo>
                    <a:pt x="0" y="0"/>
                  </a:moveTo>
                  <a:cubicBezTo>
                    <a:pt x="79" y="16"/>
                    <a:pt x="33" y="131"/>
                    <a:pt x="10" y="178"/>
                  </a:cubicBezTo>
                  <a:cubicBezTo>
                    <a:pt x="6" y="178"/>
                    <a:pt x="6" y="178"/>
                    <a:pt x="6" y="178"/>
                  </a:cubicBezTo>
                  <a:cubicBezTo>
                    <a:pt x="20" y="131"/>
                    <a:pt x="48" y="16"/>
                    <a:pt x="0" y="0"/>
                  </a:cubicBezTo>
                  <a:close/>
                </a:path>
              </a:pathLst>
            </a:custGeom>
            <a:solidFill>
              <a:srgbClr val="005D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13" name="Freeform 50"/>
            <p:cNvSpPr/>
            <p:nvPr/>
          </p:nvSpPr>
          <p:spPr bwMode="auto">
            <a:xfrm>
              <a:off x="2290006" y="1276350"/>
              <a:ext cx="2275318" cy="2563738"/>
            </a:xfrm>
            <a:custGeom>
              <a:avLst/>
              <a:gdLst>
                <a:gd name="T0" fmla="*/ 2275318 w 158"/>
                <a:gd name="T1" fmla="*/ 0 h 178"/>
                <a:gd name="T2" fmla="*/ 2001704 w 158"/>
                <a:gd name="T3" fmla="*/ 2563738 h 178"/>
                <a:gd name="T4" fmla="*/ 2073708 w 158"/>
                <a:gd name="T5" fmla="*/ 2563738 h 178"/>
                <a:gd name="T6" fmla="*/ 2275318 w 158"/>
                <a:gd name="T7" fmla="*/ 0 h 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178">
                  <a:moveTo>
                    <a:pt x="158" y="0"/>
                  </a:moveTo>
                  <a:cubicBezTo>
                    <a:pt x="0" y="0"/>
                    <a:pt x="139" y="178"/>
                    <a:pt x="139" y="178"/>
                  </a:cubicBezTo>
                  <a:cubicBezTo>
                    <a:pt x="144" y="178"/>
                    <a:pt x="144" y="178"/>
                    <a:pt x="144" y="178"/>
                  </a:cubicBezTo>
                  <a:cubicBezTo>
                    <a:pt x="113" y="131"/>
                    <a:pt x="49" y="16"/>
                    <a:pt x="158" y="0"/>
                  </a:cubicBezTo>
                  <a:close/>
                </a:path>
              </a:pathLst>
            </a:custGeom>
            <a:solidFill>
              <a:srgbClr val="005D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14" name="Freeform 54"/>
            <p:cNvSpPr/>
            <p:nvPr/>
          </p:nvSpPr>
          <p:spPr bwMode="auto">
            <a:xfrm>
              <a:off x="4565324" y="1276350"/>
              <a:ext cx="2288671" cy="2563738"/>
            </a:xfrm>
            <a:custGeom>
              <a:avLst/>
              <a:gdLst>
                <a:gd name="T0" fmla="*/ 0 w 159"/>
                <a:gd name="T1" fmla="*/ 0 h 178"/>
                <a:gd name="T2" fmla="*/ 287883 w 159"/>
                <a:gd name="T3" fmla="*/ 2563738 h 178"/>
                <a:gd name="T4" fmla="*/ 201518 w 159"/>
                <a:gd name="T5" fmla="*/ 2563738 h 178"/>
                <a:gd name="T6" fmla="*/ 0 w 159"/>
                <a:gd name="T7" fmla="*/ 0 h 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9" h="178">
                  <a:moveTo>
                    <a:pt x="0" y="0"/>
                  </a:moveTo>
                  <a:cubicBezTo>
                    <a:pt x="159" y="0"/>
                    <a:pt x="20" y="178"/>
                    <a:pt x="20" y="178"/>
                  </a:cubicBezTo>
                  <a:cubicBezTo>
                    <a:pt x="14" y="178"/>
                    <a:pt x="14" y="178"/>
                    <a:pt x="14" y="178"/>
                  </a:cubicBezTo>
                  <a:cubicBezTo>
                    <a:pt x="46" y="131"/>
                    <a:pt x="110" y="16"/>
                    <a:pt x="0" y="0"/>
                  </a:cubicBezTo>
                  <a:close/>
                </a:path>
              </a:pathLst>
            </a:custGeom>
            <a:solidFill>
              <a:srgbClr val="005D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15" name="Rectangle 48"/>
            <p:cNvSpPr>
              <a:spLocks noChangeArrowheads="1"/>
            </p:cNvSpPr>
            <p:nvPr/>
          </p:nvSpPr>
          <p:spPr bwMode="auto">
            <a:xfrm>
              <a:off x="4290255" y="3840088"/>
              <a:ext cx="13354" cy="288421"/>
            </a:xfrm>
            <a:prstGeom prst="rect">
              <a:avLst/>
            </a:prstGeom>
            <a:solidFill>
              <a:schemeClr val="tx1">
                <a:lumMod val="75000"/>
                <a:lumOff val="25000"/>
              </a:schemeClr>
            </a:solidFill>
            <a:ln w="3175">
              <a:noFill/>
              <a:miter lim="800000"/>
            </a:ln>
          </p:spPr>
          <p:txBody>
            <a:bodyPr/>
            <a:lstStyle/>
            <a:p>
              <a:endParaRPr lang="zh-CN" altLang="zh-CN">
                <a:latin typeface="Arial"/>
                <a:ea typeface="微软雅黑"/>
                <a:sym typeface="Arial"/>
              </a:endParaRPr>
            </a:p>
          </p:txBody>
        </p:sp>
        <p:sp>
          <p:nvSpPr>
            <p:cNvPr id="16" name="Rectangle 49"/>
            <p:cNvSpPr>
              <a:spLocks noChangeArrowheads="1"/>
            </p:cNvSpPr>
            <p:nvPr/>
          </p:nvSpPr>
          <p:spPr bwMode="auto">
            <a:xfrm>
              <a:off x="4845846" y="3840088"/>
              <a:ext cx="13354" cy="288421"/>
            </a:xfrm>
            <a:prstGeom prst="rect">
              <a:avLst/>
            </a:prstGeom>
            <a:solidFill>
              <a:schemeClr val="tx1">
                <a:lumMod val="75000"/>
                <a:lumOff val="25000"/>
              </a:schemeClr>
            </a:solidFill>
            <a:ln w="3175">
              <a:noFill/>
              <a:miter lim="800000"/>
            </a:ln>
          </p:spPr>
          <p:txBody>
            <a:bodyPr/>
            <a:lstStyle/>
            <a:p>
              <a:endParaRPr lang="zh-CN" altLang="zh-CN">
                <a:latin typeface="Arial"/>
                <a:ea typeface="微软雅黑"/>
                <a:sym typeface="Arial"/>
              </a:endParaRPr>
            </a:p>
          </p:txBody>
        </p:sp>
        <p:sp>
          <p:nvSpPr>
            <p:cNvPr id="17" name="Freeform 51"/>
            <p:cNvSpPr/>
            <p:nvPr/>
          </p:nvSpPr>
          <p:spPr bwMode="auto">
            <a:xfrm>
              <a:off x="2995034" y="1276350"/>
              <a:ext cx="1570290" cy="2563738"/>
            </a:xfrm>
            <a:custGeom>
              <a:avLst/>
              <a:gdLst>
                <a:gd name="T0" fmla="*/ 1570290 w 109"/>
                <a:gd name="T1" fmla="*/ 0 h 178"/>
                <a:gd name="T2" fmla="*/ 1368601 w 109"/>
                <a:gd name="T3" fmla="*/ 2563738 h 178"/>
                <a:gd name="T4" fmla="*/ 1426227 w 109"/>
                <a:gd name="T5" fmla="*/ 2563738 h 178"/>
                <a:gd name="T6" fmla="*/ 1570290 w 109"/>
                <a:gd name="T7" fmla="*/ 0 h 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 h="178">
                  <a:moveTo>
                    <a:pt x="109" y="0"/>
                  </a:moveTo>
                  <a:cubicBezTo>
                    <a:pt x="0" y="16"/>
                    <a:pt x="64" y="131"/>
                    <a:pt x="95" y="178"/>
                  </a:cubicBezTo>
                  <a:cubicBezTo>
                    <a:pt x="99" y="178"/>
                    <a:pt x="99" y="178"/>
                    <a:pt x="99" y="178"/>
                  </a:cubicBezTo>
                  <a:cubicBezTo>
                    <a:pt x="77" y="131"/>
                    <a:pt x="31" y="16"/>
                    <a:pt x="10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18" name="Freeform 52"/>
            <p:cNvSpPr/>
            <p:nvPr/>
          </p:nvSpPr>
          <p:spPr bwMode="auto">
            <a:xfrm>
              <a:off x="3887001" y="1276350"/>
              <a:ext cx="678322" cy="2563738"/>
            </a:xfrm>
            <a:custGeom>
              <a:avLst/>
              <a:gdLst>
                <a:gd name="T0" fmla="*/ 678322 w 47"/>
                <a:gd name="T1" fmla="*/ 0 h 178"/>
                <a:gd name="T2" fmla="*/ 591728 w 47"/>
                <a:gd name="T3" fmla="*/ 2563738 h 178"/>
                <a:gd name="T4" fmla="*/ 678322 w 47"/>
                <a:gd name="T5" fmla="*/ 2563738 h 178"/>
                <a:gd name="T6" fmla="*/ 678322 w 47"/>
                <a:gd name="T7" fmla="*/ 0 h 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178">
                  <a:moveTo>
                    <a:pt x="47" y="0"/>
                  </a:moveTo>
                  <a:cubicBezTo>
                    <a:pt x="0" y="16"/>
                    <a:pt x="28" y="131"/>
                    <a:pt x="41" y="178"/>
                  </a:cubicBezTo>
                  <a:cubicBezTo>
                    <a:pt x="47" y="178"/>
                    <a:pt x="47" y="178"/>
                    <a:pt x="47" y="178"/>
                  </a:cubicBezTo>
                  <a:lnTo>
                    <a:pt x="4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19" name="Freeform 53"/>
            <p:cNvSpPr/>
            <p:nvPr/>
          </p:nvSpPr>
          <p:spPr bwMode="auto">
            <a:xfrm>
              <a:off x="3441017" y="1276350"/>
              <a:ext cx="1124307" cy="2563738"/>
            </a:xfrm>
            <a:custGeom>
              <a:avLst/>
              <a:gdLst>
                <a:gd name="T0" fmla="*/ 1124307 w 78"/>
                <a:gd name="T1" fmla="*/ 0 h 178"/>
                <a:gd name="T2" fmla="*/ 980165 w 78"/>
                <a:gd name="T3" fmla="*/ 2563738 h 178"/>
                <a:gd name="T4" fmla="*/ 1037822 w 78"/>
                <a:gd name="T5" fmla="*/ 2563738 h 178"/>
                <a:gd name="T6" fmla="*/ 1124307 w 78"/>
                <a:gd name="T7" fmla="*/ 0 h 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 h="178">
                  <a:moveTo>
                    <a:pt x="78" y="0"/>
                  </a:moveTo>
                  <a:cubicBezTo>
                    <a:pt x="0" y="16"/>
                    <a:pt x="46" y="131"/>
                    <a:pt x="68" y="178"/>
                  </a:cubicBezTo>
                  <a:cubicBezTo>
                    <a:pt x="72" y="178"/>
                    <a:pt x="72" y="178"/>
                    <a:pt x="72" y="178"/>
                  </a:cubicBezTo>
                  <a:cubicBezTo>
                    <a:pt x="59" y="131"/>
                    <a:pt x="31" y="16"/>
                    <a:pt x="78" y="0"/>
                  </a:cubicBezTo>
                  <a:close/>
                </a:path>
              </a:pathLst>
            </a:custGeom>
            <a:solidFill>
              <a:srgbClr val="005D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20" name="Freeform 55"/>
            <p:cNvSpPr/>
            <p:nvPr/>
          </p:nvSpPr>
          <p:spPr bwMode="auto">
            <a:xfrm>
              <a:off x="4565324" y="1276350"/>
              <a:ext cx="1583643" cy="2563738"/>
            </a:xfrm>
            <a:custGeom>
              <a:avLst/>
              <a:gdLst>
                <a:gd name="T0" fmla="*/ 0 w 110"/>
                <a:gd name="T1" fmla="*/ 0 h 178"/>
                <a:gd name="T2" fmla="*/ 201555 w 110"/>
                <a:gd name="T3" fmla="*/ 2563738 h 178"/>
                <a:gd name="T4" fmla="*/ 143968 w 110"/>
                <a:gd name="T5" fmla="*/ 2563738 h 178"/>
                <a:gd name="T6" fmla="*/ 0 w 110"/>
                <a:gd name="T7" fmla="*/ 0 h 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0" h="178">
                  <a:moveTo>
                    <a:pt x="0" y="0"/>
                  </a:moveTo>
                  <a:cubicBezTo>
                    <a:pt x="110" y="16"/>
                    <a:pt x="46" y="131"/>
                    <a:pt x="14" y="178"/>
                  </a:cubicBezTo>
                  <a:cubicBezTo>
                    <a:pt x="10" y="178"/>
                    <a:pt x="10" y="178"/>
                    <a:pt x="10" y="178"/>
                  </a:cubicBezTo>
                  <a:cubicBezTo>
                    <a:pt x="33" y="131"/>
                    <a:pt x="79" y="16"/>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21" name="Freeform 56"/>
            <p:cNvSpPr/>
            <p:nvPr/>
          </p:nvSpPr>
          <p:spPr bwMode="auto">
            <a:xfrm>
              <a:off x="4565324" y="1276350"/>
              <a:ext cx="689005" cy="2563738"/>
            </a:xfrm>
            <a:custGeom>
              <a:avLst/>
              <a:gdLst>
                <a:gd name="T0" fmla="*/ 0 w 48"/>
                <a:gd name="T1" fmla="*/ 0 h 178"/>
                <a:gd name="T2" fmla="*/ 86126 w 48"/>
                <a:gd name="T3" fmla="*/ 2563738 h 178"/>
                <a:gd name="T4" fmla="*/ 0 w 48"/>
                <a:gd name="T5" fmla="*/ 2563738 h 178"/>
                <a:gd name="T6" fmla="*/ 0 w 48"/>
                <a:gd name="T7" fmla="*/ 0 h 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178">
                  <a:moveTo>
                    <a:pt x="0" y="0"/>
                  </a:moveTo>
                  <a:cubicBezTo>
                    <a:pt x="48" y="16"/>
                    <a:pt x="20" y="131"/>
                    <a:pt x="6" y="178"/>
                  </a:cubicBezTo>
                  <a:cubicBezTo>
                    <a:pt x="0" y="178"/>
                    <a:pt x="0" y="178"/>
                    <a:pt x="0" y="178"/>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sp>
          <p:nvSpPr>
            <p:cNvPr id="23" name="Freeform 76"/>
            <p:cNvSpPr/>
            <p:nvPr/>
          </p:nvSpPr>
          <p:spPr bwMode="auto">
            <a:xfrm>
              <a:off x="4182904" y="4133228"/>
              <a:ext cx="763780" cy="576841"/>
            </a:xfrm>
            <a:custGeom>
              <a:avLst/>
              <a:gdLst>
                <a:gd name="T0" fmla="*/ 763780 w 53"/>
                <a:gd name="T1" fmla="*/ 504736 h 40"/>
                <a:gd name="T2" fmla="*/ 691725 w 53"/>
                <a:gd name="T3" fmla="*/ 576841 h 40"/>
                <a:gd name="T4" fmla="*/ 72055 w 53"/>
                <a:gd name="T5" fmla="*/ 576841 h 40"/>
                <a:gd name="T6" fmla="*/ 0 w 53"/>
                <a:gd name="T7" fmla="*/ 504736 h 40"/>
                <a:gd name="T8" fmla="*/ 0 w 53"/>
                <a:gd name="T9" fmla="*/ 72105 h 40"/>
                <a:gd name="T10" fmla="*/ 72055 w 53"/>
                <a:gd name="T11" fmla="*/ 0 h 40"/>
                <a:gd name="T12" fmla="*/ 691725 w 53"/>
                <a:gd name="T13" fmla="*/ 0 h 40"/>
                <a:gd name="T14" fmla="*/ 763780 w 53"/>
                <a:gd name="T15" fmla="*/ 72105 h 40"/>
                <a:gd name="T16" fmla="*/ 763780 w 53"/>
                <a:gd name="T17" fmla="*/ 50473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 h="40">
                  <a:moveTo>
                    <a:pt x="53" y="35"/>
                  </a:moveTo>
                  <a:cubicBezTo>
                    <a:pt x="53" y="37"/>
                    <a:pt x="51" y="40"/>
                    <a:pt x="48" y="40"/>
                  </a:cubicBezTo>
                  <a:cubicBezTo>
                    <a:pt x="5" y="40"/>
                    <a:pt x="5" y="40"/>
                    <a:pt x="5" y="40"/>
                  </a:cubicBezTo>
                  <a:cubicBezTo>
                    <a:pt x="2" y="40"/>
                    <a:pt x="0" y="37"/>
                    <a:pt x="0" y="35"/>
                  </a:cubicBezTo>
                  <a:cubicBezTo>
                    <a:pt x="0" y="5"/>
                    <a:pt x="0" y="5"/>
                    <a:pt x="0" y="5"/>
                  </a:cubicBezTo>
                  <a:cubicBezTo>
                    <a:pt x="0" y="2"/>
                    <a:pt x="2" y="0"/>
                    <a:pt x="5" y="0"/>
                  </a:cubicBezTo>
                  <a:cubicBezTo>
                    <a:pt x="48" y="0"/>
                    <a:pt x="48" y="0"/>
                    <a:pt x="48" y="0"/>
                  </a:cubicBezTo>
                  <a:cubicBezTo>
                    <a:pt x="51" y="0"/>
                    <a:pt x="53" y="2"/>
                    <a:pt x="53" y="5"/>
                  </a:cubicBezTo>
                  <a:lnTo>
                    <a:pt x="53" y="35"/>
                  </a:lnTo>
                  <a:close/>
                </a:path>
              </a:pathLst>
            </a:custGeom>
            <a:solidFill>
              <a:srgbClr val="005D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a:ea typeface="微软雅黑"/>
                <a:sym typeface="Arial"/>
              </a:endParaRPr>
            </a:p>
          </p:txBody>
        </p:sp>
      </p:grpSp>
      <p:sp>
        <p:nvSpPr>
          <p:cNvPr id="24" name="Freeform 40"/>
          <p:cNvSpPr/>
          <p:nvPr/>
        </p:nvSpPr>
        <p:spPr bwMode="auto">
          <a:xfrm>
            <a:off x="3758103" y="4246942"/>
            <a:ext cx="448873" cy="290482"/>
          </a:xfrm>
          <a:custGeom>
            <a:avLst/>
            <a:gdLst>
              <a:gd name="T0" fmla="*/ 959796 w 235"/>
              <a:gd name="T1" fmla="*/ 222950 h 152"/>
              <a:gd name="T2" fmla="*/ 612194 w 235"/>
              <a:gd name="T3" fmla="*/ 0 h 152"/>
              <a:gd name="T4" fmla="*/ 228276 w 235"/>
              <a:gd name="T5" fmla="*/ 326648 h 152"/>
              <a:gd name="T6" fmla="*/ 223088 w 235"/>
              <a:gd name="T7" fmla="*/ 326648 h 152"/>
              <a:gd name="T8" fmla="*/ 0 w 235"/>
              <a:gd name="T9" fmla="*/ 549597 h 152"/>
              <a:gd name="T10" fmla="*/ 223088 w 235"/>
              <a:gd name="T11" fmla="*/ 788102 h 152"/>
              <a:gd name="T12" fmla="*/ 887163 w 235"/>
              <a:gd name="T13" fmla="*/ 788102 h 152"/>
              <a:gd name="T14" fmla="*/ 1219200 w 235"/>
              <a:gd name="T15" fmla="*/ 502934 h 152"/>
              <a:gd name="T16" fmla="*/ 959796 w 235"/>
              <a:gd name="T17" fmla="*/ 222950 h 1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5" h="152">
                <a:moveTo>
                  <a:pt x="185" y="43"/>
                </a:moveTo>
                <a:cubicBezTo>
                  <a:pt x="173" y="18"/>
                  <a:pt x="148" y="0"/>
                  <a:pt x="118" y="0"/>
                </a:cubicBezTo>
                <a:cubicBezTo>
                  <a:pt x="81" y="0"/>
                  <a:pt x="50" y="27"/>
                  <a:pt x="44" y="63"/>
                </a:cubicBezTo>
                <a:cubicBezTo>
                  <a:pt x="43" y="63"/>
                  <a:pt x="43" y="63"/>
                  <a:pt x="43" y="63"/>
                </a:cubicBezTo>
                <a:cubicBezTo>
                  <a:pt x="19" y="63"/>
                  <a:pt x="0" y="82"/>
                  <a:pt x="0" y="106"/>
                </a:cubicBezTo>
                <a:cubicBezTo>
                  <a:pt x="0" y="130"/>
                  <a:pt x="19" y="152"/>
                  <a:pt x="43" y="152"/>
                </a:cubicBezTo>
                <a:cubicBezTo>
                  <a:pt x="171" y="152"/>
                  <a:pt x="171" y="152"/>
                  <a:pt x="171" y="152"/>
                </a:cubicBezTo>
                <a:cubicBezTo>
                  <a:pt x="214" y="152"/>
                  <a:pt x="235" y="127"/>
                  <a:pt x="235" y="97"/>
                </a:cubicBezTo>
                <a:cubicBezTo>
                  <a:pt x="235" y="69"/>
                  <a:pt x="213" y="45"/>
                  <a:pt x="185" y="43"/>
                </a:cubicBezTo>
                <a:close/>
              </a:path>
            </a:pathLst>
          </a:custGeom>
          <a:solidFill>
            <a:schemeClr val="bg1"/>
          </a:solidFill>
          <a:ln>
            <a:noFill/>
          </a:ln>
          <a:effectLst>
            <a:outerShdw blurRad="38100" sx="102000" sy="102000" algn="ctr" rotWithShape="0">
              <a:prstClr val="black">
                <a:alpha val="40000"/>
              </a:prstClr>
            </a:outerShdw>
          </a:effectLst>
        </p:spPr>
        <p:txBody>
          <a:bodyPr/>
          <a:lstStyle/>
          <a:p>
            <a:endParaRPr lang="zh-CN" altLang="en-US">
              <a:latin typeface="Arial"/>
              <a:ea typeface="微软雅黑"/>
              <a:sym typeface="Arial"/>
            </a:endParaRPr>
          </a:p>
        </p:txBody>
      </p:sp>
      <p:sp>
        <p:nvSpPr>
          <p:cNvPr id="25" name="Freeform 40"/>
          <p:cNvSpPr/>
          <p:nvPr/>
        </p:nvSpPr>
        <p:spPr bwMode="auto">
          <a:xfrm>
            <a:off x="4141946" y="2854181"/>
            <a:ext cx="1062038" cy="685800"/>
          </a:xfrm>
          <a:custGeom>
            <a:avLst/>
            <a:gdLst>
              <a:gd name="T0" fmla="*/ 836551 w 235"/>
              <a:gd name="T1" fmla="*/ 194322 h 152"/>
              <a:gd name="T2" fmla="*/ 533584 w 235"/>
              <a:gd name="T3" fmla="*/ 0 h 152"/>
              <a:gd name="T4" fmla="*/ 198964 w 235"/>
              <a:gd name="T5" fmla="*/ 284704 h 152"/>
              <a:gd name="T6" fmla="*/ 194442 w 235"/>
              <a:gd name="T7" fmla="*/ 284704 h 152"/>
              <a:gd name="T8" fmla="*/ 0 w 235"/>
              <a:gd name="T9" fmla="*/ 479025 h 152"/>
              <a:gd name="T10" fmla="*/ 194442 w 235"/>
              <a:gd name="T11" fmla="*/ 686904 h 152"/>
              <a:gd name="T12" fmla="*/ 773245 w 235"/>
              <a:gd name="T13" fmla="*/ 686904 h 152"/>
              <a:gd name="T14" fmla="*/ 1062646 w 235"/>
              <a:gd name="T15" fmla="*/ 438353 h 152"/>
              <a:gd name="T16" fmla="*/ 836551 w 235"/>
              <a:gd name="T17" fmla="*/ 194322 h 1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5" h="152">
                <a:moveTo>
                  <a:pt x="185" y="43"/>
                </a:moveTo>
                <a:cubicBezTo>
                  <a:pt x="173" y="18"/>
                  <a:pt x="148" y="0"/>
                  <a:pt x="118" y="0"/>
                </a:cubicBezTo>
                <a:cubicBezTo>
                  <a:pt x="81" y="0"/>
                  <a:pt x="50" y="27"/>
                  <a:pt x="44" y="63"/>
                </a:cubicBezTo>
                <a:cubicBezTo>
                  <a:pt x="43" y="63"/>
                  <a:pt x="43" y="63"/>
                  <a:pt x="43" y="63"/>
                </a:cubicBezTo>
                <a:cubicBezTo>
                  <a:pt x="19" y="63"/>
                  <a:pt x="0" y="82"/>
                  <a:pt x="0" y="106"/>
                </a:cubicBezTo>
                <a:cubicBezTo>
                  <a:pt x="0" y="130"/>
                  <a:pt x="19" y="152"/>
                  <a:pt x="43" y="152"/>
                </a:cubicBezTo>
                <a:cubicBezTo>
                  <a:pt x="171" y="152"/>
                  <a:pt x="171" y="152"/>
                  <a:pt x="171" y="152"/>
                </a:cubicBezTo>
                <a:cubicBezTo>
                  <a:pt x="214" y="152"/>
                  <a:pt x="235" y="127"/>
                  <a:pt x="235" y="97"/>
                </a:cubicBezTo>
                <a:cubicBezTo>
                  <a:pt x="235" y="69"/>
                  <a:pt x="213" y="45"/>
                  <a:pt x="185" y="43"/>
                </a:cubicBezTo>
                <a:close/>
              </a:path>
            </a:pathLst>
          </a:custGeom>
          <a:solidFill>
            <a:srgbClr val="005D9D"/>
          </a:solidFill>
          <a:ln>
            <a:noFill/>
          </a:ln>
          <a:effectLst>
            <a:outerShdw blurRad="38100" sx="102000" sy="102000" algn="ctr" rotWithShape="0">
              <a:prstClr val="black">
                <a:alpha val="40000"/>
              </a:prstClr>
            </a:outerShdw>
          </a:effectLst>
        </p:spPr>
        <p:txBody>
          <a:bodyPr/>
          <a:lstStyle/>
          <a:p>
            <a:endParaRPr lang="zh-CN" altLang="en-US">
              <a:latin typeface="Arial"/>
              <a:ea typeface="微软雅黑"/>
              <a:sym typeface="Arial"/>
            </a:endParaRPr>
          </a:p>
        </p:txBody>
      </p:sp>
      <p:sp>
        <p:nvSpPr>
          <p:cNvPr id="27" name="Freeform 40"/>
          <p:cNvSpPr/>
          <p:nvPr/>
        </p:nvSpPr>
        <p:spPr bwMode="auto">
          <a:xfrm>
            <a:off x="624434" y="3797649"/>
            <a:ext cx="1001713" cy="647700"/>
          </a:xfrm>
          <a:custGeom>
            <a:avLst/>
            <a:gdLst>
              <a:gd name="T0" fmla="*/ 789183 w 235"/>
              <a:gd name="T1" fmla="*/ 183319 h 152"/>
              <a:gd name="T2" fmla="*/ 503371 w 235"/>
              <a:gd name="T3" fmla="*/ 0 h 152"/>
              <a:gd name="T4" fmla="*/ 187698 w 235"/>
              <a:gd name="T5" fmla="*/ 268583 h 152"/>
              <a:gd name="T6" fmla="*/ 183432 w 235"/>
              <a:gd name="T7" fmla="*/ 268583 h 152"/>
              <a:gd name="T8" fmla="*/ 0 w 235"/>
              <a:gd name="T9" fmla="*/ 451902 h 152"/>
              <a:gd name="T10" fmla="*/ 183432 w 235"/>
              <a:gd name="T11" fmla="*/ 648010 h 152"/>
              <a:gd name="T12" fmla="*/ 729461 w 235"/>
              <a:gd name="T13" fmla="*/ 648010 h 152"/>
              <a:gd name="T14" fmla="*/ 1002476 w 235"/>
              <a:gd name="T15" fmla="*/ 413533 h 152"/>
              <a:gd name="T16" fmla="*/ 789183 w 235"/>
              <a:gd name="T17" fmla="*/ 183319 h 1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5" h="152">
                <a:moveTo>
                  <a:pt x="185" y="43"/>
                </a:moveTo>
                <a:cubicBezTo>
                  <a:pt x="173" y="18"/>
                  <a:pt x="148" y="0"/>
                  <a:pt x="118" y="0"/>
                </a:cubicBezTo>
                <a:cubicBezTo>
                  <a:pt x="81" y="0"/>
                  <a:pt x="50" y="27"/>
                  <a:pt x="44" y="63"/>
                </a:cubicBezTo>
                <a:cubicBezTo>
                  <a:pt x="43" y="63"/>
                  <a:pt x="43" y="63"/>
                  <a:pt x="43" y="63"/>
                </a:cubicBezTo>
                <a:cubicBezTo>
                  <a:pt x="19" y="63"/>
                  <a:pt x="0" y="82"/>
                  <a:pt x="0" y="106"/>
                </a:cubicBezTo>
                <a:cubicBezTo>
                  <a:pt x="0" y="130"/>
                  <a:pt x="19" y="152"/>
                  <a:pt x="43" y="152"/>
                </a:cubicBezTo>
                <a:cubicBezTo>
                  <a:pt x="171" y="152"/>
                  <a:pt x="171" y="152"/>
                  <a:pt x="171" y="152"/>
                </a:cubicBezTo>
                <a:cubicBezTo>
                  <a:pt x="214" y="152"/>
                  <a:pt x="235" y="127"/>
                  <a:pt x="235" y="97"/>
                </a:cubicBezTo>
                <a:cubicBezTo>
                  <a:pt x="235" y="69"/>
                  <a:pt x="213" y="45"/>
                  <a:pt x="185" y="43"/>
                </a:cubicBezTo>
                <a:close/>
              </a:path>
            </a:pathLst>
          </a:custGeom>
          <a:solidFill>
            <a:schemeClr val="bg1"/>
          </a:solidFill>
          <a:ln>
            <a:noFill/>
          </a:ln>
          <a:effectLst>
            <a:outerShdw blurRad="38100" sx="102000" sy="102000" algn="ctr" rotWithShape="0">
              <a:prstClr val="black">
                <a:alpha val="40000"/>
              </a:prstClr>
            </a:outerShdw>
          </a:effectLst>
        </p:spPr>
        <p:txBody>
          <a:bodyPr/>
          <a:lstStyle/>
          <a:p>
            <a:endParaRPr lang="zh-CN" altLang="en-US">
              <a:latin typeface="Arial"/>
              <a:ea typeface="微软雅黑"/>
              <a:sym typeface="Arial"/>
            </a:endParaRPr>
          </a:p>
        </p:txBody>
      </p:sp>
      <p:grpSp>
        <p:nvGrpSpPr>
          <p:cNvPr id="28" name="Group 28"/>
          <p:cNvGrpSpPr/>
          <p:nvPr/>
        </p:nvGrpSpPr>
        <p:grpSpPr>
          <a:xfrm>
            <a:off x="1482561" y="5154961"/>
            <a:ext cx="789694" cy="542577"/>
            <a:chOff x="7269163" y="3975100"/>
            <a:chExt cx="700087" cy="481013"/>
          </a:xfrm>
          <a:solidFill>
            <a:srgbClr val="005D9D"/>
          </a:solidFill>
          <a:effectLst>
            <a:outerShdw blurRad="38100" sx="102000" sy="102000" algn="ctr" rotWithShape="0">
              <a:prstClr val="black">
                <a:alpha val="40000"/>
              </a:prstClr>
            </a:outerShdw>
          </a:effectLst>
        </p:grpSpPr>
        <p:sp>
          <p:nvSpPr>
            <p:cNvPr id="29" name="Freeform 29"/>
            <p:cNvSpPr/>
            <p:nvPr/>
          </p:nvSpPr>
          <p:spPr bwMode="auto">
            <a:xfrm>
              <a:off x="7269163" y="3975100"/>
              <a:ext cx="434975" cy="307975"/>
            </a:xfrm>
            <a:custGeom>
              <a:avLst/>
              <a:gdLst>
                <a:gd name="T0" fmla="*/ 26 w 116"/>
                <a:gd name="T1" fmla="*/ 76 h 82"/>
                <a:gd name="T2" fmla="*/ 59 w 116"/>
                <a:gd name="T3" fmla="*/ 44 h 82"/>
                <a:gd name="T4" fmla="*/ 68 w 116"/>
                <a:gd name="T5" fmla="*/ 45 h 82"/>
                <a:gd name="T6" fmla="*/ 113 w 116"/>
                <a:gd name="T7" fmla="*/ 21 h 82"/>
                <a:gd name="T8" fmla="*/ 116 w 116"/>
                <a:gd name="T9" fmla="*/ 22 h 82"/>
                <a:gd name="T10" fmla="*/ 79 w 116"/>
                <a:gd name="T11" fmla="*/ 0 h 82"/>
                <a:gd name="T12" fmla="*/ 44 w 116"/>
                <a:gd name="T13" fmla="*/ 19 h 82"/>
                <a:gd name="T14" fmla="*/ 36 w 116"/>
                <a:gd name="T15" fmla="*/ 18 h 82"/>
                <a:gd name="T16" fmla="*/ 13 w 116"/>
                <a:gd name="T17" fmla="*/ 41 h 82"/>
                <a:gd name="T18" fmla="*/ 13 w 116"/>
                <a:gd name="T19" fmla="*/ 42 h 82"/>
                <a:gd name="T20" fmla="*/ 0 w 116"/>
                <a:gd name="T21" fmla="*/ 61 h 82"/>
                <a:gd name="T22" fmla="*/ 18 w 116"/>
                <a:gd name="T23" fmla="*/ 82 h 82"/>
                <a:gd name="T24" fmla="*/ 26 w 116"/>
                <a:gd name="T25"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82">
                  <a:moveTo>
                    <a:pt x="26" y="76"/>
                  </a:moveTo>
                  <a:cubicBezTo>
                    <a:pt x="27" y="58"/>
                    <a:pt x="42" y="44"/>
                    <a:pt x="59" y="44"/>
                  </a:cubicBezTo>
                  <a:cubicBezTo>
                    <a:pt x="62" y="44"/>
                    <a:pt x="65" y="44"/>
                    <a:pt x="68" y="45"/>
                  </a:cubicBezTo>
                  <a:cubicBezTo>
                    <a:pt x="78" y="30"/>
                    <a:pt x="95" y="21"/>
                    <a:pt x="113" y="21"/>
                  </a:cubicBezTo>
                  <a:cubicBezTo>
                    <a:pt x="114" y="21"/>
                    <a:pt x="115" y="22"/>
                    <a:pt x="116" y="22"/>
                  </a:cubicBezTo>
                  <a:cubicBezTo>
                    <a:pt x="109" y="9"/>
                    <a:pt x="95" y="0"/>
                    <a:pt x="79" y="0"/>
                  </a:cubicBezTo>
                  <a:cubicBezTo>
                    <a:pt x="65" y="0"/>
                    <a:pt x="52" y="8"/>
                    <a:pt x="44" y="19"/>
                  </a:cubicBezTo>
                  <a:cubicBezTo>
                    <a:pt x="42" y="18"/>
                    <a:pt x="39" y="18"/>
                    <a:pt x="36" y="18"/>
                  </a:cubicBezTo>
                  <a:cubicBezTo>
                    <a:pt x="24" y="18"/>
                    <a:pt x="13" y="28"/>
                    <a:pt x="13" y="41"/>
                  </a:cubicBezTo>
                  <a:cubicBezTo>
                    <a:pt x="13" y="41"/>
                    <a:pt x="13" y="42"/>
                    <a:pt x="13" y="42"/>
                  </a:cubicBezTo>
                  <a:cubicBezTo>
                    <a:pt x="6" y="45"/>
                    <a:pt x="0" y="53"/>
                    <a:pt x="0" y="61"/>
                  </a:cubicBezTo>
                  <a:cubicBezTo>
                    <a:pt x="0" y="72"/>
                    <a:pt x="8" y="80"/>
                    <a:pt x="18" y="82"/>
                  </a:cubicBezTo>
                  <a:cubicBezTo>
                    <a:pt x="21" y="79"/>
                    <a:pt x="23" y="77"/>
                    <a:pt x="2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latin typeface="Arial"/>
                <a:ea typeface="微软雅黑"/>
                <a:sym typeface="Arial"/>
              </a:endParaRPr>
            </a:p>
          </p:txBody>
        </p:sp>
        <p:sp>
          <p:nvSpPr>
            <p:cNvPr id="30" name="Freeform 30"/>
            <p:cNvSpPr/>
            <p:nvPr/>
          </p:nvSpPr>
          <p:spPr bwMode="auto">
            <a:xfrm>
              <a:off x="7324725" y="4073525"/>
              <a:ext cx="644525" cy="382588"/>
            </a:xfrm>
            <a:custGeom>
              <a:avLst/>
              <a:gdLst>
                <a:gd name="T0" fmla="*/ 149 w 172"/>
                <a:gd name="T1" fmla="*/ 51 h 102"/>
                <a:gd name="T2" fmla="*/ 98 w 172"/>
                <a:gd name="T3" fmla="*/ 0 h 102"/>
                <a:gd name="T4" fmla="*/ 55 w 172"/>
                <a:gd name="T5" fmla="*/ 24 h 102"/>
                <a:gd name="T6" fmla="*/ 44 w 172"/>
                <a:gd name="T7" fmla="*/ 23 h 102"/>
                <a:gd name="T8" fmla="*/ 16 w 172"/>
                <a:gd name="T9" fmla="*/ 51 h 102"/>
                <a:gd name="T10" fmla="*/ 16 w 172"/>
                <a:gd name="T11" fmla="*/ 53 h 102"/>
                <a:gd name="T12" fmla="*/ 0 w 172"/>
                <a:gd name="T13" fmla="*/ 77 h 102"/>
                <a:gd name="T14" fmla="*/ 26 w 172"/>
                <a:gd name="T15" fmla="*/ 102 h 102"/>
                <a:gd name="T16" fmla="*/ 146 w 172"/>
                <a:gd name="T17" fmla="*/ 102 h 102"/>
                <a:gd name="T18" fmla="*/ 172 w 172"/>
                <a:gd name="T19" fmla="*/ 77 h 102"/>
                <a:gd name="T20" fmla="*/ 149 w 172"/>
                <a:gd name="T21"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02">
                  <a:moveTo>
                    <a:pt x="149" y="51"/>
                  </a:moveTo>
                  <a:cubicBezTo>
                    <a:pt x="149" y="23"/>
                    <a:pt x="126" y="0"/>
                    <a:pt x="98" y="0"/>
                  </a:cubicBezTo>
                  <a:cubicBezTo>
                    <a:pt x="80" y="0"/>
                    <a:pt x="64" y="10"/>
                    <a:pt x="55" y="24"/>
                  </a:cubicBezTo>
                  <a:cubicBezTo>
                    <a:pt x="52" y="23"/>
                    <a:pt x="48" y="23"/>
                    <a:pt x="44" y="23"/>
                  </a:cubicBezTo>
                  <a:cubicBezTo>
                    <a:pt x="29" y="23"/>
                    <a:pt x="16" y="35"/>
                    <a:pt x="16" y="51"/>
                  </a:cubicBezTo>
                  <a:cubicBezTo>
                    <a:pt x="16" y="51"/>
                    <a:pt x="16" y="52"/>
                    <a:pt x="16" y="53"/>
                  </a:cubicBezTo>
                  <a:cubicBezTo>
                    <a:pt x="7" y="57"/>
                    <a:pt x="0" y="66"/>
                    <a:pt x="0" y="77"/>
                  </a:cubicBezTo>
                  <a:cubicBezTo>
                    <a:pt x="0" y="91"/>
                    <a:pt x="12" y="102"/>
                    <a:pt x="26" y="102"/>
                  </a:cubicBezTo>
                  <a:cubicBezTo>
                    <a:pt x="146" y="102"/>
                    <a:pt x="146" y="102"/>
                    <a:pt x="146" y="102"/>
                  </a:cubicBezTo>
                  <a:cubicBezTo>
                    <a:pt x="160" y="102"/>
                    <a:pt x="172" y="91"/>
                    <a:pt x="172" y="77"/>
                  </a:cubicBezTo>
                  <a:cubicBezTo>
                    <a:pt x="172" y="63"/>
                    <a:pt x="162" y="53"/>
                    <a:pt x="149"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latin typeface="Arial"/>
                <a:ea typeface="微软雅黑"/>
                <a:sym typeface="Arial"/>
              </a:endParaRPr>
            </a:p>
          </p:txBody>
        </p:sp>
      </p:grpSp>
      <p:sp>
        <p:nvSpPr>
          <p:cNvPr id="2" name="文本框 1"/>
          <p:cNvSpPr txBox="1"/>
          <p:nvPr/>
        </p:nvSpPr>
        <p:spPr>
          <a:xfrm>
            <a:off x="2449150" y="4747884"/>
            <a:ext cx="646331" cy="369332"/>
          </a:xfrm>
          <a:prstGeom prst="rect">
            <a:avLst/>
          </a:prstGeom>
          <a:noFill/>
        </p:spPr>
        <p:txBody>
          <a:bodyPr wrap="none" rtlCol="0">
            <a:spAutoFit/>
          </a:bodyPr>
          <a:lstStyle/>
          <a:p>
            <a:r>
              <a:rPr lang="zh-CN" altLang="en-US" dirty="0">
                <a:solidFill>
                  <a:schemeClr val="bg1"/>
                </a:solidFill>
                <a:effectLst>
                  <a:outerShdw blurRad="50800" sx="102000" sy="102000" algn="ctr" rotWithShape="0">
                    <a:prstClr val="black">
                      <a:alpha val="40000"/>
                    </a:prstClr>
                  </a:outerShdw>
                </a:effectLst>
                <a:latin typeface="Arial"/>
                <a:ea typeface="微软雅黑"/>
                <a:sym typeface="Arial"/>
              </a:rPr>
              <a:t>展望</a:t>
            </a:r>
          </a:p>
        </p:txBody>
      </p:sp>
      <p:sp>
        <p:nvSpPr>
          <p:cNvPr id="43" name="文本框 42"/>
          <p:cNvSpPr txBox="1"/>
          <p:nvPr/>
        </p:nvSpPr>
        <p:spPr>
          <a:xfrm>
            <a:off x="5814417" y="1760623"/>
            <a:ext cx="5875493" cy="374173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b="0" i="0" dirty="0">
                <a:solidFill>
                  <a:srgbClr val="000000"/>
                </a:solidFill>
                <a:effectLst/>
                <a:latin typeface="微软雅黑" panose="020B0503020204020204" pitchFamily="34" charset="-122"/>
                <a:ea typeface="微软雅黑" panose="020B0503020204020204" pitchFamily="34" charset="-122"/>
              </a:rPr>
              <a:t>由于荧光团的发射和激发光谱重叠，温度诱导的</a:t>
            </a:r>
            <a:r>
              <a:rPr lang="en-US" altLang="zh-CN" sz="1600" b="0" i="0" dirty="0">
                <a:solidFill>
                  <a:srgbClr val="000000"/>
                </a:solidFill>
                <a:effectLst/>
                <a:latin typeface="微软雅黑" panose="020B0503020204020204" pitchFamily="34" charset="-122"/>
                <a:ea typeface="微软雅黑" panose="020B0503020204020204" pitchFamily="34" charset="-122"/>
              </a:rPr>
              <a:t>DNA</a:t>
            </a:r>
            <a:r>
              <a:rPr lang="zh-CN" altLang="en-US" sz="1600" b="0" i="0" dirty="0">
                <a:solidFill>
                  <a:srgbClr val="000000"/>
                </a:solidFill>
                <a:effectLst/>
                <a:latin typeface="微软雅黑" panose="020B0503020204020204" pitchFamily="34" charset="-122"/>
                <a:ea typeface="微软雅黑" panose="020B0503020204020204" pitchFamily="34" charset="-122"/>
              </a:rPr>
              <a:t>降解对未来应用的潜在影响以及认证因子类型的进一步丰富，作用的数量受到限制。</a:t>
            </a:r>
            <a:endParaRPr lang="en-US" altLang="zh-CN" sz="1600" dirty="0">
              <a:solidFill>
                <a:schemeClr val="tx1">
                  <a:lumMod val="75000"/>
                  <a:lumOff val="25000"/>
                </a:schemeClr>
              </a:solidFill>
              <a:latin typeface="Arial"/>
              <a:ea typeface="微软雅黑"/>
              <a:cs typeface="Times New Roman" panose="02020603050405020304" pitchFamily="18" charset="0"/>
              <a:sym typeface="Arial"/>
            </a:endParaRPr>
          </a:p>
          <a:p>
            <a:pPr marL="285750" indent="-285750">
              <a:lnSpc>
                <a:spcPct val="150000"/>
              </a:lnSpc>
              <a:buFont typeface="Wingdings" panose="05000000000000000000" pitchFamily="2" charset="2"/>
              <a:buChar char="l"/>
            </a:pPr>
            <a:r>
              <a:rPr lang="zh-CN" altLang="en-US" sz="1600" b="0" i="0" dirty="0">
                <a:solidFill>
                  <a:srgbClr val="000000"/>
                </a:solidFill>
                <a:effectLst/>
                <a:latin typeface="微软雅黑" panose="020B0503020204020204" pitchFamily="34" charset="-122"/>
                <a:ea typeface="微软雅黑" panose="020B0503020204020204" pitchFamily="34" charset="-122"/>
              </a:rPr>
              <a:t>利用</a:t>
            </a:r>
            <a:r>
              <a:rPr lang="en-US" altLang="zh-CN" sz="1600" b="0" i="0" dirty="0">
                <a:solidFill>
                  <a:srgbClr val="000000"/>
                </a:solidFill>
                <a:effectLst/>
                <a:latin typeface="微软雅黑" panose="020B0503020204020204" pitchFamily="34" charset="-122"/>
                <a:ea typeface="微软雅黑" panose="020B0503020204020204" pitchFamily="34" charset="-122"/>
              </a:rPr>
              <a:t>DNA</a:t>
            </a:r>
            <a:r>
              <a:rPr lang="zh-CN" altLang="en-US" sz="1600" b="0" i="0" dirty="0">
                <a:solidFill>
                  <a:srgbClr val="000000"/>
                </a:solidFill>
                <a:effectLst/>
                <a:latin typeface="微软雅黑" panose="020B0503020204020204" pitchFamily="34" charset="-122"/>
                <a:ea typeface="微软雅黑" panose="020B0503020204020204" pitchFamily="34" charset="-122"/>
              </a:rPr>
              <a:t>序列的高可编程性和可寻址性，在时间和空间上进行更深入的探索过程</a:t>
            </a:r>
            <a:r>
              <a:rPr lang="zh-CN" altLang="zh-CN" sz="1600" dirty="0">
                <a:solidFill>
                  <a:schemeClr val="tx1">
                    <a:lumMod val="75000"/>
                    <a:lumOff val="25000"/>
                  </a:schemeClr>
                </a:solidFill>
                <a:latin typeface="Arial"/>
                <a:ea typeface="微软雅黑"/>
                <a:cs typeface="Times New Roman" panose="02020603050405020304" pitchFamily="18" charset="0"/>
                <a:sym typeface="Arial"/>
              </a:rPr>
              <a:t>。</a:t>
            </a:r>
            <a:r>
              <a:rPr lang="zh-CN" altLang="en-US" sz="1600" b="0" i="0" dirty="0">
                <a:solidFill>
                  <a:srgbClr val="000000"/>
                </a:solidFill>
                <a:effectLst/>
                <a:latin typeface="微软雅黑" panose="020B0503020204020204" pitchFamily="34" charset="-122"/>
                <a:ea typeface="微软雅黑" panose="020B0503020204020204" pitchFamily="34" charset="-122"/>
              </a:rPr>
              <a:t>进一步丰富认证因子库，提高分子器件的整体安全性。</a:t>
            </a:r>
            <a:endParaRPr lang="en-US" altLang="zh-CN" sz="1600" dirty="0">
              <a:solidFill>
                <a:schemeClr val="tx1">
                  <a:lumMod val="75000"/>
                  <a:lumOff val="25000"/>
                </a:schemeClr>
              </a:solidFill>
              <a:latin typeface="Arial"/>
              <a:ea typeface="微软雅黑"/>
              <a:cs typeface="Times New Roman" panose="02020603050405020304" pitchFamily="18" charset="0"/>
              <a:sym typeface="Arial"/>
            </a:endParaRPr>
          </a:p>
          <a:p>
            <a:pPr marL="285750" indent="-285750">
              <a:lnSpc>
                <a:spcPct val="150000"/>
              </a:lnSpc>
              <a:buFont typeface="Wingdings" panose="05000000000000000000" pitchFamily="2" charset="2"/>
              <a:buChar char="l"/>
            </a:pPr>
            <a:r>
              <a:rPr lang="zh-CN" altLang="en-US" sz="1600" b="0" i="0" dirty="0">
                <a:solidFill>
                  <a:srgbClr val="000000"/>
                </a:solidFill>
                <a:effectLst/>
                <a:latin typeface="微软雅黑" panose="020B0503020204020204" pitchFamily="34" charset="-122"/>
                <a:ea typeface="微软雅黑" panose="020B0503020204020204" pitchFamily="34" charset="-122"/>
              </a:rPr>
              <a:t>该策略不仅可以用于信息安全领域的研究，还可以设计成模块化单元，用于控制纳米盖子等结构的开关，实现对纳米载体的安全控制或用于纳米机器的行为控制，实现药物输送或医疗诊断。</a:t>
            </a:r>
            <a:endParaRPr lang="en-US" altLang="zh-CN" sz="1600" dirty="0">
              <a:solidFill>
                <a:schemeClr val="tx1">
                  <a:lumMod val="75000"/>
                  <a:lumOff val="25000"/>
                </a:schemeClr>
              </a:solidFill>
              <a:latin typeface="Arial"/>
              <a:ea typeface="微软雅黑"/>
              <a:cs typeface="Times New Roman" panose="02020603050405020304" pitchFamily="18" charset="0"/>
              <a:sym typeface="Arial"/>
            </a:endParaRPr>
          </a:p>
        </p:txBody>
      </p:sp>
    </p:spTree>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47521" y="2639987"/>
            <a:ext cx="1510045" cy="1510045"/>
          </a:xfrm>
          <a:prstGeom prst="ellipse">
            <a:avLst/>
          </a:prstGeom>
          <a:noFill/>
          <a:ln w="3175">
            <a:solidFill>
              <a:srgbClr val="005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 name="文本框 2"/>
          <p:cNvSpPr txBox="1"/>
          <p:nvPr/>
        </p:nvSpPr>
        <p:spPr>
          <a:xfrm>
            <a:off x="3014265" y="3194646"/>
            <a:ext cx="1646605" cy="923330"/>
          </a:xfrm>
          <a:prstGeom prst="rect">
            <a:avLst/>
          </a:prstGeom>
          <a:noFill/>
        </p:spPr>
        <p:txBody>
          <a:bodyPr wrap="none" rtlCol="0">
            <a:spAutoFit/>
          </a:bodyPr>
          <a:lstStyle/>
          <a:p>
            <a:pPr algn="ctr"/>
            <a:r>
              <a:rPr lang="zh-CN" altLang="en-US" sz="5400" b="1" spc="300" dirty="0">
                <a:solidFill>
                  <a:schemeClr val="tx1">
                    <a:lumMod val="85000"/>
                    <a:lumOff val="15000"/>
                  </a:schemeClr>
                </a:solidFill>
                <a:latin typeface="Arial"/>
                <a:ea typeface="微软雅黑"/>
                <a:sym typeface="Arial"/>
              </a:rPr>
              <a:t>背景</a:t>
            </a:r>
          </a:p>
        </p:txBody>
      </p:sp>
      <p:sp>
        <p:nvSpPr>
          <p:cNvPr id="4" name="文本框 3"/>
          <p:cNvSpPr txBox="1"/>
          <p:nvPr/>
        </p:nvSpPr>
        <p:spPr>
          <a:xfrm>
            <a:off x="3056241" y="2695545"/>
            <a:ext cx="2282997" cy="523220"/>
          </a:xfrm>
          <a:prstGeom prst="rect">
            <a:avLst/>
          </a:prstGeom>
          <a:noFill/>
        </p:spPr>
        <p:txBody>
          <a:bodyPr wrap="none" rtlCol="0">
            <a:spAutoFit/>
          </a:bodyPr>
          <a:lstStyle/>
          <a:p>
            <a:pPr algn="ctr"/>
            <a:r>
              <a:rPr lang="en-US" altLang="zh-CN" sz="2800" b="1" dirty="0">
                <a:solidFill>
                  <a:schemeClr val="tx1">
                    <a:lumMod val="85000"/>
                    <a:lumOff val="15000"/>
                  </a:schemeClr>
                </a:solidFill>
                <a:latin typeface="Arial"/>
                <a:ea typeface="微软雅黑"/>
                <a:sym typeface="Arial"/>
              </a:rPr>
              <a:t>Background</a:t>
            </a:r>
            <a:endParaRPr lang="zh-CN" altLang="en-US" sz="2800" b="1" dirty="0">
              <a:solidFill>
                <a:schemeClr val="tx1">
                  <a:lumMod val="85000"/>
                  <a:lumOff val="15000"/>
                </a:schemeClr>
              </a:solidFill>
              <a:latin typeface="Arial"/>
              <a:ea typeface="微软雅黑"/>
              <a:sym typeface="Arial"/>
            </a:endParaRPr>
          </a:p>
        </p:txBody>
      </p:sp>
      <p:grpSp>
        <p:nvGrpSpPr>
          <p:cNvPr id="5" name="组合 221"/>
          <p:cNvGrpSpPr/>
          <p:nvPr/>
        </p:nvGrpSpPr>
        <p:grpSpPr bwMode="auto">
          <a:xfrm>
            <a:off x="1728205" y="3068194"/>
            <a:ext cx="995683" cy="653629"/>
            <a:chOff x="165605" y="4160117"/>
            <a:chExt cx="962026" cy="631825"/>
          </a:xfrm>
          <a:solidFill>
            <a:srgbClr val="005D9D"/>
          </a:solidFill>
        </p:grpSpPr>
        <p:sp>
          <p:nvSpPr>
            <p:cNvPr id="6" name="Freeform 113"/>
            <p:cNvSpPr/>
            <p:nvPr/>
          </p:nvSpPr>
          <p:spPr bwMode="auto">
            <a:xfrm>
              <a:off x="171329" y="4674430"/>
              <a:ext cx="956844" cy="117404"/>
            </a:xfrm>
            <a:custGeom>
              <a:avLst/>
              <a:gdLst>
                <a:gd name="T0" fmla="*/ 145 w 255"/>
                <a:gd name="T1" fmla="*/ 26 h 31"/>
                <a:gd name="T2" fmla="*/ 145 w 255"/>
                <a:gd name="T3" fmla="*/ 22 h 31"/>
                <a:gd name="T4" fmla="*/ 253 w 255"/>
                <a:gd name="T5" fmla="*/ 22 h 31"/>
                <a:gd name="T6" fmla="*/ 251 w 255"/>
                <a:gd name="T7" fmla="*/ 17 h 31"/>
                <a:gd name="T8" fmla="*/ 157 w 255"/>
                <a:gd name="T9" fmla="*/ 17 h 31"/>
                <a:gd name="T10" fmla="*/ 157 w 255"/>
                <a:gd name="T11" fmla="*/ 12 h 31"/>
                <a:gd name="T12" fmla="*/ 248 w 255"/>
                <a:gd name="T13" fmla="*/ 12 h 31"/>
                <a:gd name="T14" fmla="*/ 193 w 255"/>
                <a:gd name="T15" fmla="*/ 2 h 31"/>
                <a:gd name="T16" fmla="*/ 136 w 255"/>
                <a:gd name="T17" fmla="*/ 13 h 31"/>
                <a:gd name="T18" fmla="*/ 136 w 255"/>
                <a:gd name="T19" fmla="*/ 17 h 31"/>
                <a:gd name="T20" fmla="*/ 127 w 255"/>
                <a:gd name="T21" fmla="*/ 17 h 31"/>
                <a:gd name="T22" fmla="*/ 119 w 255"/>
                <a:gd name="T23" fmla="*/ 17 h 31"/>
                <a:gd name="T24" fmla="*/ 119 w 255"/>
                <a:gd name="T25" fmla="*/ 14 h 31"/>
                <a:gd name="T26" fmla="*/ 61 w 255"/>
                <a:gd name="T27" fmla="*/ 0 h 31"/>
                <a:gd name="T28" fmla="*/ 6 w 255"/>
                <a:gd name="T29" fmla="*/ 10 h 31"/>
                <a:gd name="T30" fmla="*/ 97 w 255"/>
                <a:gd name="T31" fmla="*/ 10 h 31"/>
                <a:gd name="T32" fmla="*/ 97 w 255"/>
                <a:gd name="T33" fmla="*/ 14 h 31"/>
                <a:gd name="T34" fmla="*/ 2 w 255"/>
                <a:gd name="T35" fmla="*/ 14 h 31"/>
                <a:gd name="T36" fmla="*/ 2 w 255"/>
                <a:gd name="T37" fmla="*/ 19 h 31"/>
                <a:gd name="T38" fmla="*/ 109 w 255"/>
                <a:gd name="T39" fmla="*/ 19 h 31"/>
                <a:gd name="T40" fmla="*/ 109 w 255"/>
                <a:gd name="T41" fmla="*/ 24 h 31"/>
                <a:gd name="T42" fmla="*/ 1 w 255"/>
                <a:gd name="T43" fmla="*/ 24 h 31"/>
                <a:gd name="T44" fmla="*/ 0 w 255"/>
                <a:gd name="T45" fmla="*/ 31 h 31"/>
                <a:gd name="T46" fmla="*/ 255 w 255"/>
                <a:gd name="T47" fmla="*/ 31 h 31"/>
                <a:gd name="T48" fmla="*/ 254 w 255"/>
                <a:gd name="T49" fmla="*/ 26 h 31"/>
                <a:gd name="T50" fmla="*/ 145 w 255"/>
                <a:gd name="T5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5" h="31">
                  <a:moveTo>
                    <a:pt x="145" y="26"/>
                  </a:moveTo>
                  <a:cubicBezTo>
                    <a:pt x="145" y="22"/>
                    <a:pt x="145" y="22"/>
                    <a:pt x="145" y="22"/>
                  </a:cubicBezTo>
                  <a:cubicBezTo>
                    <a:pt x="253" y="22"/>
                    <a:pt x="253" y="22"/>
                    <a:pt x="253" y="22"/>
                  </a:cubicBezTo>
                  <a:cubicBezTo>
                    <a:pt x="251" y="17"/>
                    <a:pt x="251" y="17"/>
                    <a:pt x="251" y="17"/>
                  </a:cubicBezTo>
                  <a:cubicBezTo>
                    <a:pt x="157" y="17"/>
                    <a:pt x="157" y="17"/>
                    <a:pt x="157" y="17"/>
                  </a:cubicBezTo>
                  <a:cubicBezTo>
                    <a:pt x="157" y="12"/>
                    <a:pt x="157" y="12"/>
                    <a:pt x="157" y="12"/>
                  </a:cubicBezTo>
                  <a:cubicBezTo>
                    <a:pt x="248" y="12"/>
                    <a:pt x="248" y="12"/>
                    <a:pt x="248" y="12"/>
                  </a:cubicBezTo>
                  <a:cubicBezTo>
                    <a:pt x="242" y="8"/>
                    <a:pt x="223" y="2"/>
                    <a:pt x="193" y="2"/>
                  </a:cubicBezTo>
                  <a:cubicBezTo>
                    <a:pt x="163" y="2"/>
                    <a:pt x="142" y="8"/>
                    <a:pt x="136" y="13"/>
                  </a:cubicBezTo>
                  <a:cubicBezTo>
                    <a:pt x="136" y="17"/>
                    <a:pt x="136" y="17"/>
                    <a:pt x="136" y="17"/>
                  </a:cubicBezTo>
                  <a:cubicBezTo>
                    <a:pt x="127" y="17"/>
                    <a:pt x="127" y="17"/>
                    <a:pt x="127" y="17"/>
                  </a:cubicBezTo>
                  <a:cubicBezTo>
                    <a:pt x="119" y="17"/>
                    <a:pt x="119" y="17"/>
                    <a:pt x="119" y="17"/>
                  </a:cubicBezTo>
                  <a:cubicBezTo>
                    <a:pt x="119" y="14"/>
                    <a:pt x="119" y="14"/>
                    <a:pt x="119" y="14"/>
                  </a:cubicBezTo>
                  <a:cubicBezTo>
                    <a:pt x="119" y="9"/>
                    <a:pt x="99" y="0"/>
                    <a:pt x="61" y="0"/>
                  </a:cubicBezTo>
                  <a:cubicBezTo>
                    <a:pt x="33" y="0"/>
                    <a:pt x="14" y="5"/>
                    <a:pt x="6" y="10"/>
                  </a:cubicBezTo>
                  <a:cubicBezTo>
                    <a:pt x="97" y="10"/>
                    <a:pt x="97" y="10"/>
                    <a:pt x="97" y="10"/>
                  </a:cubicBezTo>
                  <a:cubicBezTo>
                    <a:pt x="97" y="14"/>
                    <a:pt x="97" y="14"/>
                    <a:pt x="97" y="14"/>
                  </a:cubicBezTo>
                  <a:cubicBezTo>
                    <a:pt x="2" y="14"/>
                    <a:pt x="2" y="14"/>
                    <a:pt x="2" y="14"/>
                  </a:cubicBezTo>
                  <a:cubicBezTo>
                    <a:pt x="2" y="19"/>
                    <a:pt x="2" y="19"/>
                    <a:pt x="2" y="19"/>
                  </a:cubicBezTo>
                  <a:cubicBezTo>
                    <a:pt x="109" y="19"/>
                    <a:pt x="109" y="19"/>
                    <a:pt x="109" y="19"/>
                  </a:cubicBezTo>
                  <a:cubicBezTo>
                    <a:pt x="109" y="24"/>
                    <a:pt x="109" y="24"/>
                    <a:pt x="109" y="24"/>
                  </a:cubicBezTo>
                  <a:cubicBezTo>
                    <a:pt x="1" y="24"/>
                    <a:pt x="1" y="24"/>
                    <a:pt x="1" y="24"/>
                  </a:cubicBezTo>
                  <a:cubicBezTo>
                    <a:pt x="0" y="31"/>
                    <a:pt x="0" y="31"/>
                    <a:pt x="0" y="31"/>
                  </a:cubicBezTo>
                  <a:cubicBezTo>
                    <a:pt x="255" y="31"/>
                    <a:pt x="255" y="31"/>
                    <a:pt x="255" y="31"/>
                  </a:cubicBezTo>
                  <a:cubicBezTo>
                    <a:pt x="254" y="26"/>
                    <a:pt x="254" y="26"/>
                    <a:pt x="254" y="26"/>
                  </a:cubicBezTo>
                  <a:lnTo>
                    <a:pt x="145"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7" name="Freeform 114"/>
            <p:cNvSpPr>
              <a:spLocks noEditPoints="1"/>
            </p:cNvSpPr>
            <p:nvPr/>
          </p:nvSpPr>
          <p:spPr bwMode="auto">
            <a:xfrm>
              <a:off x="165311" y="4159666"/>
              <a:ext cx="466385" cy="568950"/>
            </a:xfrm>
            <a:custGeom>
              <a:avLst/>
              <a:gdLst>
                <a:gd name="T0" fmla="*/ 62 w 124"/>
                <a:gd name="T1" fmla="*/ 134 h 151"/>
                <a:gd name="T2" fmla="*/ 124 w 124"/>
                <a:gd name="T3" fmla="*/ 151 h 151"/>
                <a:gd name="T4" fmla="*/ 124 w 124"/>
                <a:gd name="T5" fmla="*/ 151 h 151"/>
                <a:gd name="T6" fmla="*/ 124 w 124"/>
                <a:gd name="T7" fmla="*/ 17 h 151"/>
                <a:gd name="T8" fmla="*/ 124 w 124"/>
                <a:gd name="T9" fmla="*/ 17 h 151"/>
                <a:gd name="T10" fmla="*/ 62 w 124"/>
                <a:gd name="T11" fmla="*/ 0 h 151"/>
                <a:gd name="T12" fmla="*/ 1 w 124"/>
                <a:gd name="T13" fmla="*/ 17 h 151"/>
                <a:gd name="T14" fmla="*/ 0 w 124"/>
                <a:gd name="T15" fmla="*/ 17 h 151"/>
                <a:gd name="T16" fmla="*/ 0 w 124"/>
                <a:gd name="T17" fmla="*/ 149 h 151"/>
                <a:gd name="T18" fmla="*/ 62 w 124"/>
                <a:gd name="T19" fmla="*/ 134 h 151"/>
                <a:gd name="T20" fmla="*/ 111 w 124"/>
                <a:gd name="T21" fmla="*/ 75 h 151"/>
                <a:gd name="T22" fmla="*/ 61 w 124"/>
                <a:gd name="T23" fmla="*/ 67 h 151"/>
                <a:gd name="T24" fmla="*/ 12 w 124"/>
                <a:gd name="T25" fmla="*/ 75 h 151"/>
                <a:gd name="T26" fmla="*/ 12 w 124"/>
                <a:gd name="T27" fmla="*/ 69 h 151"/>
                <a:gd name="T28" fmla="*/ 61 w 124"/>
                <a:gd name="T29" fmla="*/ 61 h 151"/>
                <a:gd name="T30" fmla="*/ 111 w 124"/>
                <a:gd name="T31" fmla="*/ 69 h 151"/>
                <a:gd name="T32" fmla="*/ 111 w 124"/>
                <a:gd name="T33" fmla="*/ 75 h 151"/>
                <a:gd name="T34" fmla="*/ 12 w 124"/>
                <a:gd name="T35" fmla="*/ 31 h 151"/>
                <a:gd name="T36" fmla="*/ 61 w 124"/>
                <a:gd name="T37" fmla="*/ 23 h 151"/>
                <a:gd name="T38" fmla="*/ 111 w 124"/>
                <a:gd name="T39" fmla="*/ 31 h 151"/>
                <a:gd name="T40" fmla="*/ 111 w 124"/>
                <a:gd name="T41" fmla="*/ 37 h 151"/>
                <a:gd name="T42" fmla="*/ 61 w 124"/>
                <a:gd name="T43" fmla="*/ 29 h 151"/>
                <a:gd name="T44" fmla="*/ 12 w 124"/>
                <a:gd name="T45" fmla="*/ 37 h 151"/>
                <a:gd name="T46" fmla="*/ 12 w 124"/>
                <a:gd name="T47" fmla="*/ 31 h 151"/>
                <a:gd name="T48" fmla="*/ 12 w 124"/>
                <a:gd name="T49" fmla="*/ 50 h 151"/>
                <a:gd name="T50" fmla="*/ 61 w 124"/>
                <a:gd name="T51" fmla="*/ 43 h 151"/>
                <a:gd name="T52" fmla="*/ 111 w 124"/>
                <a:gd name="T53" fmla="*/ 50 h 151"/>
                <a:gd name="T54" fmla="*/ 111 w 124"/>
                <a:gd name="T55" fmla="*/ 56 h 151"/>
                <a:gd name="T56" fmla="*/ 61 w 124"/>
                <a:gd name="T57" fmla="*/ 49 h 151"/>
                <a:gd name="T58" fmla="*/ 12 w 124"/>
                <a:gd name="T59" fmla="*/ 56 h 151"/>
                <a:gd name="T60" fmla="*/ 12 w 124"/>
                <a:gd name="T61" fmla="*/ 50 h 151"/>
                <a:gd name="T62" fmla="*/ 12 w 124"/>
                <a:gd name="T63" fmla="*/ 88 h 151"/>
                <a:gd name="T64" fmla="*/ 61 w 124"/>
                <a:gd name="T65" fmla="*/ 80 h 151"/>
                <a:gd name="T66" fmla="*/ 111 w 124"/>
                <a:gd name="T67" fmla="*/ 88 h 151"/>
                <a:gd name="T68" fmla="*/ 111 w 124"/>
                <a:gd name="T69" fmla="*/ 94 h 151"/>
                <a:gd name="T70" fmla="*/ 61 w 124"/>
                <a:gd name="T71" fmla="*/ 87 h 151"/>
                <a:gd name="T72" fmla="*/ 12 w 124"/>
                <a:gd name="T73" fmla="*/ 94 h 151"/>
                <a:gd name="T74" fmla="*/ 12 w 124"/>
                <a:gd name="T75" fmla="*/ 8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51">
                  <a:moveTo>
                    <a:pt x="62" y="134"/>
                  </a:moveTo>
                  <a:cubicBezTo>
                    <a:pt x="96" y="134"/>
                    <a:pt x="124" y="141"/>
                    <a:pt x="124" y="151"/>
                  </a:cubicBezTo>
                  <a:cubicBezTo>
                    <a:pt x="124" y="151"/>
                    <a:pt x="124" y="151"/>
                    <a:pt x="124" y="151"/>
                  </a:cubicBezTo>
                  <a:cubicBezTo>
                    <a:pt x="124" y="17"/>
                    <a:pt x="124" y="17"/>
                    <a:pt x="124" y="17"/>
                  </a:cubicBezTo>
                  <a:cubicBezTo>
                    <a:pt x="124" y="17"/>
                    <a:pt x="124" y="17"/>
                    <a:pt x="124" y="17"/>
                  </a:cubicBezTo>
                  <a:cubicBezTo>
                    <a:pt x="122" y="8"/>
                    <a:pt x="95" y="0"/>
                    <a:pt x="62" y="0"/>
                  </a:cubicBezTo>
                  <a:cubicBezTo>
                    <a:pt x="29" y="0"/>
                    <a:pt x="2" y="8"/>
                    <a:pt x="1" y="17"/>
                  </a:cubicBezTo>
                  <a:cubicBezTo>
                    <a:pt x="0" y="17"/>
                    <a:pt x="0" y="17"/>
                    <a:pt x="0" y="17"/>
                  </a:cubicBezTo>
                  <a:cubicBezTo>
                    <a:pt x="0" y="149"/>
                    <a:pt x="0" y="149"/>
                    <a:pt x="0" y="149"/>
                  </a:cubicBezTo>
                  <a:cubicBezTo>
                    <a:pt x="4" y="140"/>
                    <a:pt x="30" y="134"/>
                    <a:pt x="62" y="134"/>
                  </a:cubicBezTo>
                  <a:close/>
                  <a:moveTo>
                    <a:pt x="111" y="75"/>
                  </a:moveTo>
                  <a:cubicBezTo>
                    <a:pt x="103" y="71"/>
                    <a:pt x="86" y="67"/>
                    <a:pt x="61" y="67"/>
                  </a:cubicBezTo>
                  <a:cubicBezTo>
                    <a:pt x="37" y="67"/>
                    <a:pt x="20" y="71"/>
                    <a:pt x="12" y="75"/>
                  </a:cubicBezTo>
                  <a:cubicBezTo>
                    <a:pt x="12" y="69"/>
                    <a:pt x="12" y="69"/>
                    <a:pt x="12" y="69"/>
                  </a:cubicBezTo>
                  <a:cubicBezTo>
                    <a:pt x="17" y="66"/>
                    <a:pt x="35" y="61"/>
                    <a:pt x="61" y="61"/>
                  </a:cubicBezTo>
                  <a:cubicBezTo>
                    <a:pt x="88" y="61"/>
                    <a:pt x="105" y="66"/>
                    <a:pt x="111" y="69"/>
                  </a:cubicBezTo>
                  <a:lnTo>
                    <a:pt x="111" y="75"/>
                  </a:lnTo>
                  <a:close/>
                  <a:moveTo>
                    <a:pt x="12" y="31"/>
                  </a:moveTo>
                  <a:cubicBezTo>
                    <a:pt x="17" y="28"/>
                    <a:pt x="35" y="23"/>
                    <a:pt x="61" y="23"/>
                  </a:cubicBezTo>
                  <a:cubicBezTo>
                    <a:pt x="88" y="23"/>
                    <a:pt x="105" y="28"/>
                    <a:pt x="111" y="31"/>
                  </a:cubicBezTo>
                  <a:cubicBezTo>
                    <a:pt x="111" y="37"/>
                    <a:pt x="111" y="37"/>
                    <a:pt x="111" y="37"/>
                  </a:cubicBezTo>
                  <a:cubicBezTo>
                    <a:pt x="103" y="33"/>
                    <a:pt x="86" y="29"/>
                    <a:pt x="61" y="29"/>
                  </a:cubicBezTo>
                  <a:cubicBezTo>
                    <a:pt x="37" y="29"/>
                    <a:pt x="20" y="33"/>
                    <a:pt x="12" y="37"/>
                  </a:cubicBezTo>
                  <a:lnTo>
                    <a:pt x="12" y="31"/>
                  </a:lnTo>
                  <a:close/>
                  <a:moveTo>
                    <a:pt x="12" y="50"/>
                  </a:moveTo>
                  <a:cubicBezTo>
                    <a:pt x="17" y="48"/>
                    <a:pt x="34" y="43"/>
                    <a:pt x="61" y="43"/>
                  </a:cubicBezTo>
                  <a:cubicBezTo>
                    <a:pt x="88" y="43"/>
                    <a:pt x="105" y="48"/>
                    <a:pt x="111" y="50"/>
                  </a:cubicBezTo>
                  <a:cubicBezTo>
                    <a:pt x="111" y="56"/>
                    <a:pt x="111" y="56"/>
                    <a:pt x="111" y="56"/>
                  </a:cubicBezTo>
                  <a:cubicBezTo>
                    <a:pt x="103" y="53"/>
                    <a:pt x="86" y="49"/>
                    <a:pt x="61" y="49"/>
                  </a:cubicBezTo>
                  <a:cubicBezTo>
                    <a:pt x="37" y="49"/>
                    <a:pt x="20" y="53"/>
                    <a:pt x="12" y="56"/>
                  </a:cubicBezTo>
                  <a:lnTo>
                    <a:pt x="12" y="50"/>
                  </a:lnTo>
                  <a:close/>
                  <a:moveTo>
                    <a:pt x="12" y="88"/>
                  </a:moveTo>
                  <a:cubicBezTo>
                    <a:pt x="17" y="85"/>
                    <a:pt x="34" y="80"/>
                    <a:pt x="61" y="80"/>
                  </a:cubicBezTo>
                  <a:cubicBezTo>
                    <a:pt x="88" y="80"/>
                    <a:pt x="105" y="85"/>
                    <a:pt x="111" y="88"/>
                  </a:cubicBezTo>
                  <a:cubicBezTo>
                    <a:pt x="111" y="94"/>
                    <a:pt x="111" y="94"/>
                    <a:pt x="111" y="94"/>
                  </a:cubicBezTo>
                  <a:cubicBezTo>
                    <a:pt x="103" y="91"/>
                    <a:pt x="86" y="87"/>
                    <a:pt x="61" y="87"/>
                  </a:cubicBezTo>
                  <a:cubicBezTo>
                    <a:pt x="37" y="87"/>
                    <a:pt x="20" y="91"/>
                    <a:pt x="12" y="94"/>
                  </a:cubicBezTo>
                  <a:lnTo>
                    <a:pt x="12" y="88"/>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8" name="Freeform 115"/>
            <p:cNvSpPr/>
            <p:nvPr/>
          </p:nvSpPr>
          <p:spPr bwMode="auto">
            <a:xfrm>
              <a:off x="926573" y="4237934"/>
              <a:ext cx="132394" cy="135464"/>
            </a:xfrm>
            <a:custGeom>
              <a:avLst/>
              <a:gdLst>
                <a:gd name="T0" fmla="*/ 35 w 35"/>
                <a:gd name="T1" fmla="*/ 36 h 36"/>
                <a:gd name="T2" fmla="*/ 35 w 35"/>
                <a:gd name="T3" fmla="*/ 6 h 36"/>
                <a:gd name="T4" fmla="*/ 0 w 35"/>
                <a:gd name="T5" fmla="*/ 0 h 36"/>
                <a:gd name="T6" fmla="*/ 0 w 35"/>
                <a:gd name="T7" fmla="*/ 31 h 36"/>
                <a:gd name="T8" fmla="*/ 35 w 35"/>
                <a:gd name="T9" fmla="*/ 36 h 36"/>
              </a:gdLst>
              <a:ahLst/>
              <a:cxnLst>
                <a:cxn ang="0">
                  <a:pos x="T0" y="T1"/>
                </a:cxn>
                <a:cxn ang="0">
                  <a:pos x="T2" y="T3"/>
                </a:cxn>
                <a:cxn ang="0">
                  <a:pos x="T4" y="T5"/>
                </a:cxn>
                <a:cxn ang="0">
                  <a:pos x="T6" y="T7"/>
                </a:cxn>
                <a:cxn ang="0">
                  <a:pos x="T8" y="T9"/>
                </a:cxn>
              </a:cxnLst>
              <a:rect l="0" t="0" r="r" b="b"/>
              <a:pathLst>
                <a:path w="35" h="36">
                  <a:moveTo>
                    <a:pt x="35" y="36"/>
                  </a:moveTo>
                  <a:cubicBezTo>
                    <a:pt x="35" y="6"/>
                    <a:pt x="35" y="6"/>
                    <a:pt x="35" y="6"/>
                  </a:cubicBezTo>
                  <a:cubicBezTo>
                    <a:pt x="29" y="4"/>
                    <a:pt x="17" y="1"/>
                    <a:pt x="0" y="0"/>
                  </a:cubicBezTo>
                  <a:cubicBezTo>
                    <a:pt x="0" y="31"/>
                    <a:pt x="0" y="31"/>
                    <a:pt x="0" y="31"/>
                  </a:cubicBezTo>
                  <a:cubicBezTo>
                    <a:pt x="15" y="32"/>
                    <a:pt x="26" y="34"/>
                    <a:pt x="35" y="36"/>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9" name="Freeform 116"/>
            <p:cNvSpPr>
              <a:spLocks noEditPoints="1"/>
            </p:cNvSpPr>
            <p:nvPr/>
          </p:nvSpPr>
          <p:spPr bwMode="auto">
            <a:xfrm>
              <a:off x="661786" y="4168696"/>
              <a:ext cx="466387" cy="568952"/>
            </a:xfrm>
            <a:custGeom>
              <a:avLst/>
              <a:gdLst>
                <a:gd name="T0" fmla="*/ 124 w 124"/>
                <a:gd name="T1" fmla="*/ 17 h 151"/>
                <a:gd name="T2" fmla="*/ 62 w 124"/>
                <a:gd name="T3" fmla="*/ 0 h 151"/>
                <a:gd name="T4" fmla="*/ 1 w 124"/>
                <a:gd name="T5" fmla="*/ 17 h 151"/>
                <a:gd name="T6" fmla="*/ 0 w 124"/>
                <a:gd name="T7" fmla="*/ 17 h 151"/>
                <a:gd name="T8" fmla="*/ 0 w 124"/>
                <a:gd name="T9" fmla="*/ 148 h 151"/>
                <a:gd name="T10" fmla="*/ 62 w 124"/>
                <a:gd name="T11" fmla="*/ 133 h 151"/>
                <a:gd name="T12" fmla="*/ 124 w 124"/>
                <a:gd name="T13" fmla="*/ 151 h 151"/>
                <a:gd name="T14" fmla="*/ 124 w 124"/>
                <a:gd name="T15" fmla="*/ 151 h 151"/>
                <a:gd name="T16" fmla="*/ 124 w 124"/>
                <a:gd name="T17" fmla="*/ 17 h 151"/>
                <a:gd name="T18" fmla="*/ 112 w 124"/>
                <a:gd name="T19" fmla="*/ 76 h 151"/>
                <a:gd name="T20" fmla="*/ 112 w 124"/>
                <a:gd name="T21" fmla="*/ 82 h 151"/>
                <a:gd name="T22" fmla="*/ 62 w 124"/>
                <a:gd name="T23" fmla="*/ 74 h 151"/>
                <a:gd name="T24" fmla="*/ 13 w 124"/>
                <a:gd name="T25" fmla="*/ 82 h 151"/>
                <a:gd name="T26" fmla="*/ 13 w 124"/>
                <a:gd name="T27" fmla="*/ 76 h 151"/>
                <a:gd name="T28" fmla="*/ 62 w 124"/>
                <a:gd name="T29" fmla="*/ 68 h 151"/>
                <a:gd name="T30" fmla="*/ 112 w 124"/>
                <a:gd name="T31" fmla="*/ 76 h 151"/>
                <a:gd name="T32" fmla="*/ 13 w 124"/>
                <a:gd name="T33" fmla="*/ 30 h 151"/>
                <a:gd name="T34" fmla="*/ 55 w 124"/>
                <a:gd name="T35" fmla="*/ 22 h 151"/>
                <a:gd name="T36" fmla="*/ 55 w 124"/>
                <a:gd name="T37" fmla="*/ 28 h 151"/>
                <a:gd name="T38" fmla="*/ 13 w 124"/>
                <a:gd name="T39" fmla="*/ 36 h 151"/>
                <a:gd name="T40" fmla="*/ 13 w 124"/>
                <a:gd name="T41" fmla="*/ 30 h 151"/>
                <a:gd name="T42" fmla="*/ 13 w 124"/>
                <a:gd name="T43" fmla="*/ 49 h 151"/>
                <a:gd name="T44" fmla="*/ 55 w 124"/>
                <a:gd name="T45" fmla="*/ 42 h 151"/>
                <a:gd name="T46" fmla="*/ 55 w 124"/>
                <a:gd name="T47" fmla="*/ 48 h 151"/>
                <a:gd name="T48" fmla="*/ 13 w 124"/>
                <a:gd name="T49" fmla="*/ 55 h 151"/>
                <a:gd name="T50" fmla="*/ 13 w 124"/>
                <a:gd name="T51" fmla="*/ 49 h 151"/>
                <a:gd name="T52" fmla="*/ 112 w 124"/>
                <a:gd name="T53" fmla="*/ 119 h 151"/>
                <a:gd name="T54" fmla="*/ 62 w 124"/>
                <a:gd name="T55" fmla="*/ 112 h 151"/>
                <a:gd name="T56" fmla="*/ 13 w 124"/>
                <a:gd name="T57" fmla="*/ 119 h 151"/>
                <a:gd name="T58" fmla="*/ 13 w 124"/>
                <a:gd name="T59" fmla="*/ 114 h 151"/>
                <a:gd name="T60" fmla="*/ 62 w 124"/>
                <a:gd name="T61" fmla="*/ 106 h 151"/>
                <a:gd name="T62" fmla="*/ 112 w 124"/>
                <a:gd name="T63" fmla="*/ 114 h 151"/>
                <a:gd name="T64" fmla="*/ 112 w 124"/>
                <a:gd name="T65" fmla="*/ 119 h 151"/>
                <a:gd name="T66" fmla="*/ 112 w 124"/>
                <a:gd name="T67" fmla="*/ 100 h 151"/>
                <a:gd name="T68" fmla="*/ 62 w 124"/>
                <a:gd name="T69" fmla="*/ 92 h 151"/>
                <a:gd name="T70" fmla="*/ 13 w 124"/>
                <a:gd name="T71" fmla="*/ 100 h 151"/>
                <a:gd name="T72" fmla="*/ 13 w 124"/>
                <a:gd name="T73" fmla="*/ 94 h 151"/>
                <a:gd name="T74" fmla="*/ 62 w 124"/>
                <a:gd name="T75" fmla="*/ 86 h 151"/>
                <a:gd name="T76" fmla="*/ 112 w 124"/>
                <a:gd name="T77" fmla="*/ 94 h 151"/>
                <a:gd name="T78" fmla="*/ 112 w 124"/>
                <a:gd name="T79" fmla="*/ 100 h 151"/>
                <a:gd name="T80" fmla="*/ 112 w 124"/>
                <a:gd name="T81" fmla="*/ 65 h 151"/>
                <a:gd name="T82" fmla="*/ 65 w 124"/>
                <a:gd name="T83" fmla="*/ 57 h 151"/>
                <a:gd name="T84" fmla="*/ 65 w 124"/>
                <a:gd name="T85" fmla="*/ 12 h 151"/>
                <a:gd name="T86" fmla="*/ 112 w 124"/>
                <a:gd name="T87" fmla="*/ 21 h 151"/>
                <a:gd name="T88" fmla="*/ 112 w 124"/>
                <a:gd name="T89"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4" h="151">
                  <a:moveTo>
                    <a:pt x="124" y="17"/>
                  </a:moveTo>
                  <a:cubicBezTo>
                    <a:pt x="123" y="7"/>
                    <a:pt x="96" y="0"/>
                    <a:pt x="62" y="0"/>
                  </a:cubicBezTo>
                  <a:cubicBezTo>
                    <a:pt x="29" y="0"/>
                    <a:pt x="2" y="7"/>
                    <a:pt x="1" y="17"/>
                  </a:cubicBezTo>
                  <a:cubicBezTo>
                    <a:pt x="0" y="17"/>
                    <a:pt x="0" y="17"/>
                    <a:pt x="0" y="17"/>
                  </a:cubicBezTo>
                  <a:cubicBezTo>
                    <a:pt x="0" y="148"/>
                    <a:pt x="0" y="148"/>
                    <a:pt x="0" y="148"/>
                  </a:cubicBezTo>
                  <a:cubicBezTo>
                    <a:pt x="4" y="140"/>
                    <a:pt x="30" y="133"/>
                    <a:pt x="62" y="133"/>
                  </a:cubicBezTo>
                  <a:cubicBezTo>
                    <a:pt x="96" y="133"/>
                    <a:pt x="124" y="141"/>
                    <a:pt x="124" y="151"/>
                  </a:cubicBezTo>
                  <a:cubicBezTo>
                    <a:pt x="124" y="151"/>
                    <a:pt x="124" y="151"/>
                    <a:pt x="124" y="151"/>
                  </a:cubicBezTo>
                  <a:cubicBezTo>
                    <a:pt x="124" y="17"/>
                    <a:pt x="124" y="17"/>
                    <a:pt x="124" y="17"/>
                  </a:cubicBezTo>
                  <a:close/>
                  <a:moveTo>
                    <a:pt x="112" y="76"/>
                  </a:moveTo>
                  <a:cubicBezTo>
                    <a:pt x="112" y="82"/>
                    <a:pt x="112" y="82"/>
                    <a:pt x="112" y="82"/>
                  </a:cubicBezTo>
                  <a:cubicBezTo>
                    <a:pt x="104" y="78"/>
                    <a:pt x="87" y="74"/>
                    <a:pt x="62" y="74"/>
                  </a:cubicBezTo>
                  <a:cubicBezTo>
                    <a:pt x="38" y="74"/>
                    <a:pt x="21" y="78"/>
                    <a:pt x="13" y="82"/>
                  </a:cubicBezTo>
                  <a:cubicBezTo>
                    <a:pt x="13" y="76"/>
                    <a:pt x="13" y="76"/>
                    <a:pt x="13" y="76"/>
                  </a:cubicBezTo>
                  <a:cubicBezTo>
                    <a:pt x="18" y="73"/>
                    <a:pt x="35" y="68"/>
                    <a:pt x="62" y="68"/>
                  </a:cubicBezTo>
                  <a:cubicBezTo>
                    <a:pt x="89" y="68"/>
                    <a:pt x="106" y="73"/>
                    <a:pt x="112" y="76"/>
                  </a:cubicBezTo>
                  <a:close/>
                  <a:moveTo>
                    <a:pt x="13" y="30"/>
                  </a:moveTo>
                  <a:cubicBezTo>
                    <a:pt x="18" y="27"/>
                    <a:pt x="32" y="23"/>
                    <a:pt x="55" y="22"/>
                  </a:cubicBezTo>
                  <a:cubicBezTo>
                    <a:pt x="55" y="28"/>
                    <a:pt x="55" y="28"/>
                    <a:pt x="55" y="28"/>
                  </a:cubicBezTo>
                  <a:cubicBezTo>
                    <a:pt x="34" y="29"/>
                    <a:pt x="20" y="33"/>
                    <a:pt x="13" y="36"/>
                  </a:cubicBezTo>
                  <a:lnTo>
                    <a:pt x="13" y="30"/>
                  </a:lnTo>
                  <a:close/>
                  <a:moveTo>
                    <a:pt x="13" y="49"/>
                  </a:moveTo>
                  <a:cubicBezTo>
                    <a:pt x="18" y="47"/>
                    <a:pt x="32" y="42"/>
                    <a:pt x="55" y="42"/>
                  </a:cubicBezTo>
                  <a:cubicBezTo>
                    <a:pt x="55" y="48"/>
                    <a:pt x="55" y="48"/>
                    <a:pt x="55" y="48"/>
                  </a:cubicBezTo>
                  <a:cubicBezTo>
                    <a:pt x="34" y="49"/>
                    <a:pt x="20" y="52"/>
                    <a:pt x="13" y="55"/>
                  </a:cubicBezTo>
                  <a:lnTo>
                    <a:pt x="13" y="49"/>
                  </a:lnTo>
                  <a:close/>
                  <a:moveTo>
                    <a:pt x="112" y="119"/>
                  </a:moveTo>
                  <a:cubicBezTo>
                    <a:pt x="104" y="116"/>
                    <a:pt x="87" y="112"/>
                    <a:pt x="62" y="112"/>
                  </a:cubicBezTo>
                  <a:cubicBezTo>
                    <a:pt x="38" y="112"/>
                    <a:pt x="21" y="116"/>
                    <a:pt x="13" y="119"/>
                  </a:cubicBezTo>
                  <a:cubicBezTo>
                    <a:pt x="13" y="114"/>
                    <a:pt x="13" y="114"/>
                    <a:pt x="13" y="114"/>
                  </a:cubicBezTo>
                  <a:cubicBezTo>
                    <a:pt x="18" y="111"/>
                    <a:pt x="35" y="106"/>
                    <a:pt x="62" y="106"/>
                  </a:cubicBezTo>
                  <a:cubicBezTo>
                    <a:pt x="89" y="106"/>
                    <a:pt x="106" y="111"/>
                    <a:pt x="112" y="114"/>
                  </a:cubicBezTo>
                  <a:lnTo>
                    <a:pt x="112" y="119"/>
                  </a:lnTo>
                  <a:close/>
                  <a:moveTo>
                    <a:pt x="112" y="100"/>
                  </a:moveTo>
                  <a:cubicBezTo>
                    <a:pt x="104" y="97"/>
                    <a:pt x="87" y="92"/>
                    <a:pt x="62" y="92"/>
                  </a:cubicBezTo>
                  <a:cubicBezTo>
                    <a:pt x="38" y="92"/>
                    <a:pt x="21" y="97"/>
                    <a:pt x="13" y="100"/>
                  </a:cubicBezTo>
                  <a:cubicBezTo>
                    <a:pt x="13" y="94"/>
                    <a:pt x="13" y="94"/>
                    <a:pt x="13" y="94"/>
                  </a:cubicBezTo>
                  <a:cubicBezTo>
                    <a:pt x="18" y="91"/>
                    <a:pt x="36" y="86"/>
                    <a:pt x="62" y="86"/>
                  </a:cubicBezTo>
                  <a:cubicBezTo>
                    <a:pt x="89" y="86"/>
                    <a:pt x="106" y="91"/>
                    <a:pt x="112" y="94"/>
                  </a:cubicBezTo>
                  <a:lnTo>
                    <a:pt x="112" y="100"/>
                  </a:lnTo>
                  <a:close/>
                  <a:moveTo>
                    <a:pt x="112" y="65"/>
                  </a:moveTo>
                  <a:cubicBezTo>
                    <a:pt x="106" y="62"/>
                    <a:pt x="90" y="57"/>
                    <a:pt x="65" y="57"/>
                  </a:cubicBezTo>
                  <a:cubicBezTo>
                    <a:pt x="65" y="12"/>
                    <a:pt x="65" y="12"/>
                    <a:pt x="65" y="12"/>
                  </a:cubicBezTo>
                  <a:cubicBezTo>
                    <a:pt x="90" y="13"/>
                    <a:pt x="107" y="18"/>
                    <a:pt x="112" y="21"/>
                  </a:cubicBezTo>
                  <a:lnTo>
                    <a:pt x="112" y="65"/>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grpSp>
      <p:sp>
        <p:nvSpPr>
          <p:cNvPr id="12" name="文本框 11"/>
          <p:cNvSpPr txBox="1"/>
          <p:nvPr/>
        </p:nvSpPr>
        <p:spPr>
          <a:xfrm>
            <a:off x="7914948" y="2255417"/>
            <a:ext cx="1778751" cy="461665"/>
          </a:xfrm>
          <a:prstGeom prst="rect">
            <a:avLst/>
          </a:prstGeom>
          <a:noFill/>
        </p:spPr>
        <p:txBody>
          <a:bodyPr wrap="square" rtlCol="0">
            <a:spAutoFit/>
          </a:bodyPr>
          <a:lstStyle/>
          <a:p>
            <a:r>
              <a:rPr lang="zh-CN" altLang="en-US" sz="2400" b="1" dirty="0">
                <a:solidFill>
                  <a:schemeClr val="tx1">
                    <a:lumMod val="75000"/>
                    <a:lumOff val="25000"/>
                  </a:schemeClr>
                </a:solidFill>
                <a:latin typeface="Arial"/>
                <a:ea typeface="微软雅黑"/>
                <a:sym typeface="Arial"/>
              </a:rPr>
              <a:t>研究意义</a:t>
            </a:r>
          </a:p>
        </p:txBody>
      </p:sp>
      <p:sp>
        <p:nvSpPr>
          <p:cNvPr id="14" name="Freeform 20"/>
          <p:cNvSpPr>
            <a:spLocks noEditPoints="1"/>
          </p:cNvSpPr>
          <p:nvPr/>
        </p:nvSpPr>
        <p:spPr bwMode="auto">
          <a:xfrm>
            <a:off x="7044813" y="1998759"/>
            <a:ext cx="574148" cy="689943"/>
          </a:xfrm>
          <a:custGeom>
            <a:avLst/>
            <a:gdLst>
              <a:gd name="T0" fmla="*/ 109 w 442"/>
              <a:gd name="T1" fmla="*/ 531 h 531"/>
              <a:gd name="T2" fmla="*/ 350 w 442"/>
              <a:gd name="T3" fmla="*/ 518 h 531"/>
              <a:gd name="T4" fmla="*/ 358 w 442"/>
              <a:gd name="T5" fmla="*/ 338 h 531"/>
              <a:gd name="T6" fmla="*/ 86 w 442"/>
              <a:gd name="T7" fmla="*/ 187 h 531"/>
              <a:gd name="T8" fmla="*/ 104 w 442"/>
              <a:gd name="T9" fmla="*/ 194 h 531"/>
              <a:gd name="T10" fmla="*/ 111 w 442"/>
              <a:gd name="T11" fmla="*/ 183 h 531"/>
              <a:gd name="T12" fmla="*/ 117 w 442"/>
              <a:gd name="T13" fmla="*/ 176 h 531"/>
              <a:gd name="T14" fmla="*/ 86 w 442"/>
              <a:gd name="T15" fmla="*/ 187 h 531"/>
              <a:gd name="T16" fmla="*/ 221 w 442"/>
              <a:gd name="T17" fmla="*/ 88 h 531"/>
              <a:gd name="T18" fmla="*/ 224 w 442"/>
              <a:gd name="T19" fmla="*/ 69 h 531"/>
              <a:gd name="T20" fmla="*/ 238 w 442"/>
              <a:gd name="T21" fmla="*/ 101 h 531"/>
              <a:gd name="T22" fmla="*/ 220 w 442"/>
              <a:gd name="T23" fmla="*/ 137 h 531"/>
              <a:gd name="T24" fmla="*/ 233 w 442"/>
              <a:gd name="T25" fmla="*/ 158 h 531"/>
              <a:gd name="T26" fmla="*/ 238 w 442"/>
              <a:gd name="T27" fmla="*/ 131 h 531"/>
              <a:gd name="T28" fmla="*/ 242 w 442"/>
              <a:gd name="T29" fmla="*/ 125 h 531"/>
              <a:gd name="T30" fmla="*/ 285 w 442"/>
              <a:gd name="T31" fmla="*/ 122 h 531"/>
              <a:gd name="T32" fmla="*/ 251 w 442"/>
              <a:gd name="T33" fmla="*/ 149 h 531"/>
              <a:gd name="T34" fmla="*/ 262 w 442"/>
              <a:gd name="T35" fmla="*/ 213 h 531"/>
              <a:gd name="T36" fmla="*/ 293 w 442"/>
              <a:gd name="T37" fmla="*/ 201 h 531"/>
              <a:gd name="T38" fmla="*/ 359 w 442"/>
              <a:gd name="T39" fmla="*/ 255 h 531"/>
              <a:gd name="T40" fmla="*/ 353 w 442"/>
              <a:gd name="T41" fmla="*/ 218 h 531"/>
              <a:gd name="T42" fmla="*/ 322 w 442"/>
              <a:gd name="T43" fmla="*/ 163 h 531"/>
              <a:gd name="T44" fmla="*/ 325 w 442"/>
              <a:gd name="T45" fmla="*/ 128 h 531"/>
              <a:gd name="T46" fmla="*/ 305 w 442"/>
              <a:gd name="T47" fmla="*/ 125 h 531"/>
              <a:gd name="T48" fmla="*/ 324 w 442"/>
              <a:gd name="T49" fmla="*/ 119 h 531"/>
              <a:gd name="T50" fmla="*/ 350 w 442"/>
              <a:gd name="T51" fmla="*/ 122 h 531"/>
              <a:gd name="T52" fmla="*/ 243 w 442"/>
              <a:gd name="T53" fmla="*/ 44 h 531"/>
              <a:gd name="T54" fmla="*/ 238 w 442"/>
              <a:gd name="T55" fmla="*/ 56 h 531"/>
              <a:gd name="T56" fmla="*/ 209 w 442"/>
              <a:gd name="T57" fmla="*/ 70 h 531"/>
              <a:gd name="T58" fmla="*/ 197 w 442"/>
              <a:gd name="T59" fmla="*/ 312 h 531"/>
              <a:gd name="T60" fmla="*/ 255 w 442"/>
              <a:gd name="T61" fmla="*/ 348 h 531"/>
              <a:gd name="T62" fmla="*/ 272 w 442"/>
              <a:gd name="T63" fmla="*/ 355 h 531"/>
              <a:gd name="T64" fmla="*/ 267 w 442"/>
              <a:gd name="T65" fmla="*/ 345 h 531"/>
              <a:gd name="T66" fmla="*/ 269 w 442"/>
              <a:gd name="T67" fmla="*/ 324 h 531"/>
              <a:gd name="T68" fmla="*/ 274 w 442"/>
              <a:gd name="T69" fmla="*/ 314 h 531"/>
              <a:gd name="T70" fmla="*/ 269 w 442"/>
              <a:gd name="T71" fmla="*/ 294 h 531"/>
              <a:gd name="T72" fmla="*/ 251 w 442"/>
              <a:gd name="T73" fmla="*/ 261 h 531"/>
              <a:gd name="T74" fmla="*/ 218 w 442"/>
              <a:gd name="T75" fmla="*/ 271 h 531"/>
              <a:gd name="T76" fmla="*/ 153 w 442"/>
              <a:gd name="T77" fmla="*/ 198 h 531"/>
              <a:gd name="T78" fmla="*/ 164 w 442"/>
              <a:gd name="T79" fmla="*/ 194 h 531"/>
              <a:gd name="T80" fmla="*/ 107 w 442"/>
              <a:gd name="T81" fmla="*/ 209 h 531"/>
              <a:gd name="T82" fmla="*/ 90 w 442"/>
              <a:gd name="T83" fmla="*/ 209 h 531"/>
              <a:gd name="T84" fmla="*/ 130 w 442"/>
              <a:gd name="T85" fmla="*/ 308 h 531"/>
              <a:gd name="T86" fmla="*/ 155 w 442"/>
              <a:gd name="T87" fmla="*/ 284 h 531"/>
              <a:gd name="T88" fmla="*/ 123 w 442"/>
              <a:gd name="T89" fmla="*/ 299 h 531"/>
              <a:gd name="T90" fmla="*/ 118 w 442"/>
              <a:gd name="T91" fmla="*/ 272 h 531"/>
              <a:gd name="T92" fmla="*/ 139 w 442"/>
              <a:gd name="T93" fmla="*/ 261 h 531"/>
              <a:gd name="T94" fmla="*/ 150 w 442"/>
              <a:gd name="T95" fmla="*/ 212 h 531"/>
              <a:gd name="T96" fmla="*/ 120 w 442"/>
              <a:gd name="T97" fmla="*/ 104 h 531"/>
              <a:gd name="T98" fmla="*/ 122 w 442"/>
              <a:gd name="T99" fmla="*/ 146 h 531"/>
              <a:gd name="T100" fmla="*/ 130 w 442"/>
              <a:gd name="T101" fmla="*/ 143 h 531"/>
              <a:gd name="T102" fmla="*/ 131 w 442"/>
              <a:gd name="T103" fmla="*/ 151 h 531"/>
              <a:gd name="T104" fmla="*/ 149 w 442"/>
              <a:gd name="T105" fmla="*/ 124 h 531"/>
              <a:gd name="T106" fmla="*/ 151 w 442"/>
              <a:gd name="T107" fmla="*/ 110 h 531"/>
              <a:gd name="T108" fmla="*/ 129 w 442"/>
              <a:gd name="T109" fmla="*/ 105 h 531"/>
              <a:gd name="T110" fmla="*/ 121 w 442"/>
              <a:gd name="T111" fmla="*/ 104 h 531"/>
              <a:gd name="T112" fmla="*/ 394 w 442"/>
              <a:gd name="T113" fmla="*/ 354 h 531"/>
              <a:gd name="T114" fmla="*/ 37 w 442"/>
              <a:gd name="T115" fmla="*/ 241 h 531"/>
              <a:gd name="T116" fmla="*/ 127 w 442"/>
              <a:gd name="T117" fmla="*/ 9 h 531"/>
              <a:gd name="T118" fmla="*/ 5 w 442"/>
              <a:gd name="T119" fmla="*/ 247 h 531"/>
              <a:gd name="T120" fmla="*/ 416 w 442"/>
              <a:gd name="T121" fmla="*/ 377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2" h="531">
                <a:moveTo>
                  <a:pt x="350" y="518"/>
                </a:moveTo>
                <a:cubicBezTo>
                  <a:pt x="353" y="523"/>
                  <a:pt x="349" y="531"/>
                  <a:pt x="342" y="531"/>
                </a:cubicBezTo>
                <a:cubicBezTo>
                  <a:pt x="109" y="531"/>
                  <a:pt x="109" y="531"/>
                  <a:pt x="109" y="531"/>
                </a:cubicBezTo>
                <a:cubicBezTo>
                  <a:pt x="102" y="531"/>
                  <a:pt x="101" y="522"/>
                  <a:pt x="103" y="518"/>
                </a:cubicBezTo>
                <a:cubicBezTo>
                  <a:pt x="119" y="492"/>
                  <a:pt x="171" y="469"/>
                  <a:pt x="226" y="469"/>
                </a:cubicBezTo>
                <a:cubicBezTo>
                  <a:pt x="279" y="469"/>
                  <a:pt x="331" y="490"/>
                  <a:pt x="350" y="518"/>
                </a:cubicBezTo>
                <a:close/>
                <a:moveTo>
                  <a:pt x="133" y="70"/>
                </a:moveTo>
                <a:cubicBezTo>
                  <a:pt x="207" y="8"/>
                  <a:pt x="317" y="17"/>
                  <a:pt x="379" y="92"/>
                </a:cubicBezTo>
                <a:cubicBezTo>
                  <a:pt x="442" y="166"/>
                  <a:pt x="432" y="276"/>
                  <a:pt x="358" y="338"/>
                </a:cubicBezTo>
                <a:cubicBezTo>
                  <a:pt x="284" y="401"/>
                  <a:pt x="173" y="391"/>
                  <a:pt x="111" y="317"/>
                </a:cubicBezTo>
                <a:cubicBezTo>
                  <a:pt x="49" y="243"/>
                  <a:pt x="58" y="132"/>
                  <a:pt x="133" y="70"/>
                </a:cubicBezTo>
                <a:close/>
                <a:moveTo>
                  <a:pt x="86" y="187"/>
                </a:moveTo>
                <a:cubicBezTo>
                  <a:pt x="88" y="185"/>
                  <a:pt x="90" y="184"/>
                  <a:pt x="93" y="184"/>
                </a:cubicBezTo>
                <a:cubicBezTo>
                  <a:pt x="96" y="184"/>
                  <a:pt x="98" y="185"/>
                  <a:pt x="100" y="187"/>
                </a:cubicBezTo>
                <a:cubicBezTo>
                  <a:pt x="102" y="189"/>
                  <a:pt x="103" y="191"/>
                  <a:pt x="104" y="194"/>
                </a:cubicBezTo>
                <a:cubicBezTo>
                  <a:pt x="106" y="193"/>
                  <a:pt x="108" y="192"/>
                  <a:pt x="110" y="191"/>
                </a:cubicBezTo>
                <a:cubicBezTo>
                  <a:pt x="112" y="190"/>
                  <a:pt x="115" y="189"/>
                  <a:pt x="115" y="188"/>
                </a:cubicBezTo>
                <a:cubicBezTo>
                  <a:pt x="115" y="188"/>
                  <a:pt x="115" y="187"/>
                  <a:pt x="111" y="183"/>
                </a:cubicBezTo>
                <a:cubicBezTo>
                  <a:pt x="110" y="182"/>
                  <a:pt x="110" y="181"/>
                  <a:pt x="110" y="180"/>
                </a:cubicBezTo>
                <a:cubicBezTo>
                  <a:pt x="111" y="179"/>
                  <a:pt x="111" y="179"/>
                  <a:pt x="112" y="178"/>
                </a:cubicBezTo>
                <a:cubicBezTo>
                  <a:pt x="115" y="178"/>
                  <a:pt x="116" y="177"/>
                  <a:pt x="117" y="176"/>
                </a:cubicBezTo>
                <a:cubicBezTo>
                  <a:pt x="117" y="176"/>
                  <a:pt x="117" y="175"/>
                  <a:pt x="117" y="175"/>
                </a:cubicBezTo>
                <a:cubicBezTo>
                  <a:pt x="106" y="176"/>
                  <a:pt x="95" y="179"/>
                  <a:pt x="86" y="184"/>
                </a:cubicBezTo>
                <a:cubicBezTo>
                  <a:pt x="86" y="185"/>
                  <a:pt x="86" y="186"/>
                  <a:pt x="86" y="187"/>
                </a:cubicBezTo>
                <a:close/>
                <a:moveTo>
                  <a:pt x="214" y="101"/>
                </a:moveTo>
                <a:cubicBezTo>
                  <a:pt x="216" y="100"/>
                  <a:pt x="220" y="99"/>
                  <a:pt x="223" y="100"/>
                </a:cubicBezTo>
                <a:cubicBezTo>
                  <a:pt x="222" y="97"/>
                  <a:pt x="221" y="92"/>
                  <a:pt x="221" y="88"/>
                </a:cubicBezTo>
                <a:cubicBezTo>
                  <a:pt x="218" y="73"/>
                  <a:pt x="217" y="70"/>
                  <a:pt x="219" y="68"/>
                </a:cubicBezTo>
                <a:cubicBezTo>
                  <a:pt x="219" y="68"/>
                  <a:pt x="220" y="67"/>
                  <a:pt x="221" y="67"/>
                </a:cubicBezTo>
                <a:cubicBezTo>
                  <a:pt x="223" y="67"/>
                  <a:pt x="224" y="69"/>
                  <a:pt x="224" y="69"/>
                </a:cubicBezTo>
                <a:cubicBezTo>
                  <a:pt x="224" y="69"/>
                  <a:pt x="225" y="70"/>
                  <a:pt x="225" y="70"/>
                </a:cubicBezTo>
                <a:cubicBezTo>
                  <a:pt x="226" y="73"/>
                  <a:pt x="228" y="76"/>
                  <a:pt x="230" y="79"/>
                </a:cubicBezTo>
                <a:cubicBezTo>
                  <a:pt x="234" y="86"/>
                  <a:pt x="239" y="94"/>
                  <a:pt x="238" y="101"/>
                </a:cubicBezTo>
                <a:cubicBezTo>
                  <a:pt x="237" y="105"/>
                  <a:pt x="234" y="108"/>
                  <a:pt x="230" y="111"/>
                </a:cubicBezTo>
                <a:cubicBezTo>
                  <a:pt x="226" y="114"/>
                  <a:pt x="226" y="115"/>
                  <a:pt x="226" y="118"/>
                </a:cubicBezTo>
                <a:cubicBezTo>
                  <a:pt x="225" y="122"/>
                  <a:pt x="225" y="128"/>
                  <a:pt x="220" y="137"/>
                </a:cubicBezTo>
                <a:cubicBezTo>
                  <a:pt x="224" y="141"/>
                  <a:pt x="224" y="146"/>
                  <a:pt x="223" y="149"/>
                </a:cubicBezTo>
                <a:cubicBezTo>
                  <a:pt x="223" y="153"/>
                  <a:pt x="223" y="156"/>
                  <a:pt x="228" y="159"/>
                </a:cubicBezTo>
                <a:cubicBezTo>
                  <a:pt x="230" y="159"/>
                  <a:pt x="232" y="159"/>
                  <a:pt x="233" y="158"/>
                </a:cubicBezTo>
                <a:cubicBezTo>
                  <a:pt x="235" y="155"/>
                  <a:pt x="234" y="151"/>
                  <a:pt x="234" y="147"/>
                </a:cubicBezTo>
                <a:cubicBezTo>
                  <a:pt x="233" y="142"/>
                  <a:pt x="233" y="138"/>
                  <a:pt x="235" y="134"/>
                </a:cubicBezTo>
                <a:cubicBezTo>
                  <a:pt x="236" y="133"/>
                  <a:pt x="237" y="132"/>
                  <a:pt x="238" y="131"/>
                </a:cubicBezTo>
                <a:cubicBezTo>
                  <a:pt x="240" y="130"/>
                  <a:pt x="240" y="130"/>
                  <a:pt x="240" y="128"/>
                </a:cubicBezTo>
                <a:cubicBezTo>
                  <a:pt x="239" y="128"/>
                  <a:pt x="239" y="127"/>
                  <a:pt x="240" y="126"/>
                </a:cubicBezTo>
                <a:cubicBezTo>
                  <a:pt x="240" y="125"/>
                  <a:pt x="241" y="125"/>
                  <a:pt x="242" y="125"/>
                </a:cubicBezTo>
                <a:cubicBezTo>
                  <a:pt x="249" y="124"/>
                  <a:pt x="257" y="126"/>
                  <a:pt x="264" y="130"/>
                </a:cubicBezTo>
                <a:cubicBezTo>
                  <a:pt x="265" y="128"/>
                  <a:pt x="266" y="126"/>
                  <a:pt x="267" y="125"/>
                </a:cubicBezTo>
                <a:cubicBezTo>
                  <a:pt x="272" y="120"/>
                  <a:pt x="279" y="118"/>
                  <a:pt x="285" y="122"/>
                </a:cubicBezTo>
                <a:cubicBezTo>
                  <a:pt x="289" y="126"/>
                  <a:pt x="290" y="130"/>
                  <a:pt x="288" y="135"/>
                </a:cubicBezTo>
                <a:cubicBezTo>
                  <a:pt x="285" y="145"/>
                  <a:pt x="272" y="153"/>
                  <a:pt x="262" y="153"/>
                </a:cubicBezTo>
                <a:cubicBezTo>
                  <a:pt x="258" y="153"/>
                  <a:pt x="254" y="152"/>
                  <a:pt x="251" y="149"/>
                </a:cubicBezTo>
                <a:cubicBezTo>
                  <a:pt x="245" y="151"/>
                  <a:pt x="240" y="155"/>
                  <a:pt x="238" y="161"/>
                </a:cubicBezTo>
                <a:cubicBezTo>
                  <a:pt x="234" y="172"/>
                  <a:pt x="237" y="187"/>
                  <a:pt x="245" y="200"/>
                </a:cubicBezTo>
                <a:cubicBezTo>
                  <a:pt x="252" y="211"/>
                  <a:pt x="258" y="213"/>
                  <a:pt x="262" y="213"/>
                </a:cubicBezTo>
                <a:cubicBezTo>
                  <a:pt x="267" y="213"/>
                  <a:pt x="272" y="210"/>
                  <a:pt x="277" y="207"/>
                </a:cubicBezTo>
                <a:cubicBezTo>
                  <a:pt x="282" y="205"/>
                  <a:pt x="287" y="202"/>
                  <a:pt x="292" y="201"/>
                </a:cubicBezTo>
                <a:cubicBezTo>
                  <a:pt x="292" y="201"/>
                  <a:pt x="293" y="201"/>
                  <a:pt x="293" y="201"/>
                </a:cubicBezTo>
                <a:cubicBezTo>
                  <a:pt x="293" y="201"/>
                  <a:pt x="294" y="201"/>
                  <a:pt x="294" y="202"/>
                </a:cubicBezTo>
                <a:cubicBezTo>
                  <a:pt x="296" y="203"/>
                  <a:pt x="301" y="207"/>
                  <a:pt x="306" y="213"/>
                </a:cubicBezTo>
                <a:cubicBezTo>
                  <a:pt x="320" y="226"/>
                  <a:pt x="349" y="255"/>
                  <a:pt x="359" y="255"/>
                </a:cubicBezTo>
                <a:cubicBezTo>
                  <a:pt x="360" y="255"/>
                  <a:pt x="360" y="254"/>
                  <a:pt x="360" y="254"/>
                </a:cubicBezTo>
                <a:cubicBezTo>
                  <a:pt x="361" y="253"/>
                  <a:pt x="362" y="249"/>
                  <a:pt x="358" y="236"/>
                </a:cubicBezTo>
                <a:cubicBezTo>
                  <a:pt x="356" y="231"/>
                  <a:pt x="355" y="225"/>
                  <a:pt x="353" y="218"/>
                </a:cubicBezTo>
                <a:cubicBezTo>
                  <a:pt x="348" y="198"/>
                  <a:pt x="341" y="171"/>
                  <a:pt x="333" y="158"/>
                </a:cubicBezTo>
                <a:cubicBezTo>
                  <a:pt x="331" y="160"/>
                  <a:pt x="328" y="162"/>
                  <a:pt x="326" y="163"/>
                </a:cubicBezTo>
                <a:cubicBezTo>
                  <a:pt x="324" y="164"/>
                  <a:pt x="323" y="164"/>
                  <a:pt x="322" y="163"/>
                </a:cubicBezTo>
                <a:cubicBezTo>
                  <a:pt x="319" y="158"/>
                  <a:pt x="321" y="153"/>
                  <a:pt x="324" y="147"/>
                </a:cubicBezTo>
                <a:cubicBezTo>
                  <a:pt x="326" y="142"/>
                  <a:pt x="329" y="135"/>
                  <a:pt x="327" y="129"/>
                </a:cubicBezTo>
                <a:cubicBezTo>
                  <a:pt x="327" y="128"/>
                  <a:pt x="326" y="128"/>
                  <a:pt x="325" y="128"/>
                </a:cubicBezTo>
                <a:cubicBezTo>
                  <a:pt x="324" y="128"/>
                  <a:pt x="322" y="129"/>
                  <a:pt x="321" y="130"/>
                </a:cubicBezTo>
                <a:cubicBezTo>
                  <a:pt x="319" y="131"/>
                  <a:pt x="317" y="133"/>
                  <a:pt x="314" y="133"/>
                </a:cubicBezTo>
                <a:cubicBezTo>
                  <a:pt x="310" y="133"/>
                  <a:pt x="307" y="129"/>
                  <a:pt x="305" y="125"/>
                </a:cubicBezTo>
                <a:cubicBezTo>
                  <a:pt x="304" y="124"/>
                  <a:pt x="304" y="123"/>
                  <a:pt x="305" y="122"/>
                </a:cubicBezTo>
                <a:cubicBezTo>
                  <a:pt x="306" y="121"/>
                  <a:pt x="307" y="121"/>
                  <a:pt x="308" y="121"/>
                </a:cubicBezTo>
                <a:cubicBezTo>
                  <a:pt x="313" y="124"/>
                  <a:pt x="318" y="122"/>
                  <a:pt x="324" y="119"/>
                </a:cubicBezTo>
                <a:cubicBezTo>
                  <a:pt x="328" y="117"/>
                  <a:pt x="332" y="115"/>
                  <a:pt x="336" y="115"/>
                </a:cubicBezTo>
                <a:cubicBezTo>
                  <a:pt x="340" y="115"/>
                  <a:pt x="343" y="116"/>
                  <a:pt x="346" y="118"/>
                </a:cubicBezTo>
                <a:cubicBezTo>
                  <a:pt x="347" y="119"/>
                  <a:pt x="348" y="121"/>
                  <a:pt x="350" y="122"/>
                </a:cubicBezTo>
                <a:cubicBezTo>
                  <a:pt x="352" y="127"/>
                  <a:pt x="355" y="131"/>
                  <a:pt x="365" y="130"/>
                </a:cubicBezTo>
                <a:cubicBezTo>
                  <a:pt x="362" y="121"/>
                  <a:pt x="359" y="107"/>
                  <a:pt x="366" y="99"/>
                </a:cubicBezTo>
                <a:cubicBezTo>
                  <a:pt x="335" y="64"/>
                  <a:pt x="290" y="43"/>
                  <a:pt x="243" y="44"/>
                </a:cubicBezTo>
                <a:cubicBezTo>
                  <a:pt x="245" y="47"/>
                  <a:pt x="245" y="49"/>
                  <a:pt x="245" y="51"/>
                </a:cubicBezTo>
                <a:cubicBezTo>
                  <a:pt x="245" y="53"/>
                  <a:pt x="243" y="55"/>
                  <a:pt x="240" y="56"/>
                </a:cubicBezTo>
                <a:cubicBezTo>
                  <a:pt x="240" y="57"/>
                  <a:pt x="239" y="57"/>
                  <a:pt x="238" y="56"/>
                </a:cubicBezTo>
                <a:cubicBezTo>
                  <a:pt x="237" y="56"/>
                  <a:pt x="237" y="56"/>
                  <a:pt x="237" y="55"/>
                </a:cubicBezTo>
                <a:cubicBezTo>
                  <a:pt x="235" y="52"/>
                  <a:pt x="233" y="51"/>
                  <a:pt x="230" y="51"/>
                </a:cubicBezTo>
                <a:cubicBezTo>
                  <a:pt x="224" y="51"/>
                  <a:pt x="214" y="58"/>
                  <a:pt x="209" y="70"/>
                </a:cubicBezTo>
                <a:cubicBezTo>
                  <a:pt x="206" y="76"/>
                  <a:pt x="203" y="88"/>
                  <a:pt x="214" y="101"/>
                </a:cubicBezTo>
                <a:close/>
                <a:moveTo>
                  <a:pt x="189" y="286"/>
                </a:moveTo>
                <a:cubicBezTo>
                  <a:pt x="188" y="295"/>
                  <a:pt x="192" y="303"/>
                  <a:pt x="197" y="312"/>
                </a:cubicBezTo>
                <a:cubicBezTo>
                  <a:pt x="198" y="313"/>
                  <a:pt x="199" y="315"/>
                  <a:pt x="199" y="316"/>
                </a:cubicBezTo>
                <a:cubicBezTo>
                  <a:pt x="203" y="316"/>
                  <a:pt x="206" y="315"/>
                  <a:pt x="209" y="315"/>
                </a:cubicBezTo>
                <a:cubicBezTo>
                  <a:pt x="230" y="315"/>
                  <a:pt x="243" y="332"/>
                  <a:pt x="255" y="348"/>
                </a:cubicBezTo>
                <a:cubicBezTo>
                  <a:pt x="259" y="353"/>
                  <a:pt x="264" y="358"/>
                  <a:pt x="268" y="363"/>
                </a:cubicBezTo>
                <a:cubicBezTo>
                  <a:pt x="271" y="362"/>
                  <a:pt x="274" y="362"/>
                  <a:pt x="277" y="361"/>
                </a:cubicBezTo>
                <a:cubicBezTo>
                  <a:pt x="276" y="358"/>
                  <a:pt x="274" y="356"/>
                  <a:pt x="272" y="355"/>
                </a:cubicBezTo>
                <a:cubicBezTo>
                  <a:pt x="271" y="354"/>
                  <a:pt x="271" y="353"/>
                  <a:pt x="271" y="352"/>
                </a:cubicBezTo>
                <a:cubicBezTo>
                  <a:pt x="271" y="347"/>
                  <a:pt x="270" y="346"/>
                  <a:pt x="269" y="346"/>
                </a:cubicBezTo>
                <a:cubicBezTo>
                  <a:pt x="269" y="346"/>
                  <a:pt x="268" y="346"/>
                  <a:pt x="267" y="345"/>
                </a:cubicBezTo>
                <a:cubicBezTo>
                  <a:pt x="267" y="344"/>
                  <a:pt x="267" y="344"/>
                  <a:pt x="267" y="343"/>
                </a:cubicBezTo>
                <a:cubicBezTo>
                  <a:pt x="268" y="337"/>
                  <a:pt x="270" y="332"/>
                  <a:pt x="273" y="327"/>
                </a:cubicBezTo>
                <a:cubicBezTo>
                  <a:pt x="271" y="327"/>
                  <a:pt x="270" y="326"/>
                  <a:pt x="269" y="324"/>
                </a:cubicBezTo>
                <a:cubicBezTo>
                  <a:pt x="268" y="324"/>
                  <a:pt x="268" y="322"/>
                  <a:pt x="268" y="321"/>
                </a:cubicBezTo>
                <a:cubicBezTo>
                  <a:pt x="269" y="320"/>
                  <a:pt x="270" y="319"/>
                  <a:pt x="271" y="317"/>
                </a:cubicBezTo>
                <a:cubicBezTo>
                  <a:pt x="272" y="316"/>
                  <a:pt x="273" y="315"/>
                  <a:pt x="274" y="314"/>
                </a:cubicBezTo>
                <a:cubicBezTo>
                  <a:pt x="273" y="312"/>
                  <a:pt x="273" y="311"/>
                  <a:pt x="273" y="309"/>
                </a:cubicBezTo>
                <a:cubicBezTo>
                  <a:pt x="272" y="305"/>
                  <a:pt x="272" y="301"/>
                  <a:pt x="269" y="298"/>
                </a:cubicBezTo>
                <a:cubicBezTo>
                  <a:pt x="268" y="297"/>
                  <a:pt x="268" y="295"/>
                  <a:pt x="269" y="294"/>
                </a:cubicBezTo>
                <a:cubicBezTo>
                  <a:pt x="276" y="283"/>
                  <a:pt x="272" y="274"/>
                  <a:pt x="267" y="263"/>
                </a:cubicBezTo>
                <a:cubicBezTo>
                  <a:pt x="265" y="260"/>
                  <a:pt x="264" y="258"/>
                  <a:pt x="263" y="255"/>
                </a:cubicBezTo>
                <a:cubicBezTo>
                  <a:pt x="260" y="255"/>
                  <a:pt x="256" y="258"/>
                  <a:pt x="251" y="261"/>
                </a:cubicBezTo>
                <a:cubicBezTo>
                  <a:pt x="247" y="264"/>
                  <a:pt x="242" y="268"/>
                  <a:pt x="237" y="268"/>
                </a:cubicBezTo>
                <a:cubicBezTo>
                  <a:pt x="234" y="268"/>
                  <a:pt x="232" y="267"/>
                  <a:pt x="231" y="266"/>
                </a:cubicBezTo>
                <a:cubicBezTo>
                  <a:pt x="226" y="268"/>
                  <a:pt x="222" y="270"/>
                  <a:pt x="218" y="271"/>
                </a:cubicBezTo>
                <a:cubicBezTo>
                  <a:pt x="208" y="275"/>
                  <a:pt x="199" y="278"/>
                  <a:pt x="189" y="286"/>
                </a:cubicBezTo>
                <a:close/>
                <a:moveTo>
                  <a:pt x="144" y="206"/>
                </a:moveTo>
                <a:cubicBezTo>
                  <a:pt x="148" y="200"/>
                  <a:pt x="151" y="198"/>
                  <a:pt x="153" y="198"/>
                </a:cubicBezTo>
                <a:cubicBezTo>
                  <a:pt x="155" y="198"/>
                  <a:pt x="157" y="200"/>
                  <a:pt x="157" y="201"/>
                </a:cubicBezTo>
                <a:cubicBezTo>
                  <a:pt x="157" y="201"/>
                  <a:pt x="157" y="201"/>
                  <a:pt x="157" y="201"/>
                </a:cubicBezTo>
                <a:cubicBezTo>
                  <a:pt x="158" y="201"/>
                  <a:pt x="160" y="199"/>
                  <a:pt x="164" y="194"/>
                </a:cubicBezTo>
                <a:cubicBezTo>
                  <a:pt x="162" y="192"/>
                  <a:pt x="157" y="191"/>
                  <a:pt x="152" y="191"/>
                </a:cubicBezTo>
                <a:cubicBezTo>
                  <a:pt x="137" y="191"/>
                  <a:pt x="115" y="198"/>
                  <a:pt x="109" y="204"/>
                </a:cubicBezTo>
                <a:cubicBezTo>
                  <a:pt x="109" y="206"/>
                  <a:pt x="108" y="207"/>
                  <a:pt x="107" y="209"/>
                </a:cubicBezTo>
                <a:cubicBezTo>
                  <a:pt x="105" y="212"/>
                  <a:pt x="102" y="215"/>
                  <a:pt x="99" y="215"/>
                </a:cubicBezTo>
                <a:cubicBezTo>
                  <a:pt x="97" y="215"/>
                  <a:pt x="94" y="214"/>
                  <a:pt x="93" y="209"/>
                </a:cubicBezTo>
                <a:cubicBezTo>
                  <a:pt x="91" y="209"/>
                  <a:pt x="90" y="209"/>
                  <a:pt x="90" y="209"/>
                </a:cubicBezTo>
                <a:cubicBezTo>
                  <a:pt x="88" y="209"/>
                  <a:pt x="86" y="209"/>
                  <a:pt x="85" y="208"/>
                </a:cubicBezTo>
                <a:cubicBezTo>
                  <a:pt x="86" y="243"/>
                  <a:pt x="99" y="278"/>
                  <a:pt x="121" y="306"/>
                </a:cubicBezTo>
                <a:cubicBezTo>
                  <a:pt x="122" y="306"/>
                  <a:pt x="124" y="308"/>
                  <a:pt x="130" y="308"/>
                </a:cubicBezTo>
                <a:cubicBezTo>
                  <a:pt x="146" y="308"/>
                  <a:pt x="168" y="300"/>
                  <a:pt x="177" y="292"/>
                </a:cubicBezTo>
                <a:cubicBezTo>
                  <a:pt x="171" y="293"/>
                  <a:pt x="165" y="290"/>
                  <a:pt x="161" y="287"/>
                </a:cubicBezTo>
                <a:cubicBezTo>
                  <a:pt x="158" y="286"/>
                  <a:pt x="156" y="285"/>
                  <a:pt x="155" y="284"/>
                </a:cubicBezTo>
                <a:cubicBezTo>
                  <a:pt x="155" y="284"/>
                  <a:pt x="155" y="284"/>
                  <a:pt x="154" y="284"/>
                </a:cubicBezTo>
                <a:cubicBezTo>
                  <a:pt x="148" y="284"/>
                  <a:pt x="138" y="295"/>
                  <a:pt x="134" y="299"/>
                </a:cubicBezTo>
                <a:cubicBezTo>
                  <a:pt x="132" y="301"/>
                  <a:pt x="130" y="303"/>
                  <a:pt x="123" y="299"/>
                </a:cubicBezTo>
                <a:cubicBezTo>
                  <a:pt x="119" y="297"/>
                  <a:pt x="115" y="293"/>
                  <a:pt x="114" y="287"/>
                </a:cubicBezTo>
                <a:cubicBezTo>
                  <a:pt x="113" y="282"/>
                  <a:pt x="114" y="276"/>
                  <a:pt x="117" y="272"/>
                </a:cubicBezTo>
                <a:cubicBezTo>
                  <a:pt x="117" y="272"/>
                  <a:pt x="118" y="272"/>
                  <a:pt x="118" y="272"/>
                </a:cubicBezTo>
                <a:cubicBezTo>
                  <a:pt x="120" y="270"/>
                  <a:pt x="125" y="271"/>
                  <a:pt x="131" y="273"/>
                </a:cubicBezTo>
                <a:cubicBezTo>
                  <a:pt x="134" y="273"/>
                  <a:pt x="138" y="274"/>
                  <a:pt x="140" y="274"/>
                </a:cubicBezTo>
                <a:cubicBezTo>
                  <a:pt x="140" y="270"/>
                  <a:pt x="140" y="265"/>
                  <a:pt x="139" y="261"/>
                </a:cubicBezTo>
                <a:cubicBezTo>
                  <a:pt x="138" y="247"/>
                  <a:pt x="136" y="230"/>
                  <a:pt x="152" y="212"/>
                </a:cubicBezTo>
                <a:cubicBezTo>
                  <a:pt x="152" y="212"/>
                  <a:pt x="152" y="212"/>
                  <a:pt x="152" y="212"/>
                </a:cubicBezTo>
                <a:cubicBezTo>
                  <a:pt x="151" y="212"/>
                  <a:pt x="151" y="212"/>
                  <a:pt x="150" y="212"/>
                </a:cubicBezTo>
                <a:cubicBezTo>
                  <a:pt x="146" y="212"/>
                  <a:pt x="145" y="210"/>
                  <a:pt x="144" y="209"/>
                </a:cubicBezTo>
                <a:cubicBezTo>
                  <a:pt x="143" y="208"/>
                  <a:pt x="143" y="207"/>
                  <a:pt x="144" y="206"/>
                </a:cubicBezTo>
                <a:close/>
                <a:moveTo>
                  <a:pt x="120" y="104"/>
                </a:moveTo>
                <a:cubicBezTo>
                  <a:pt x="112" y="114"/>
                  <a:pt x="105" y="125"/>
                  <a:pt x="100" y="136"/>
                </a:cubicBezTo>
                <a:cubicBezTo>
                  <a:pt x="107" y="135"/>
                  <a:pt x="116" y="138"/>
                  <a:pt x="121" y="144"/>
                </a:cubicBezTo>
                <a:cubicBezTo>
                  <a:pt x="122" y="146"/>
                  <a:pt x="122" y="146"/>
                  <a:pt x="122" y="146"/>
                </a:cubicBezTo>
                <a:cubicBezTo>
                  <a:pt x="122" y="146"/>
                  <a:pt x="123" y="145"/>
                  <a:pt x="124" y="145"/>
                </a:cubicBezTo>
                <a:cubicBezTo>
                  <a:pt x="125" y="144"/>
                  <a:pt x="126" y="143"/>
                  <a:pt x="128" y="143"/>
                </a:cubicBezTo>
                <a:cubicBezTo>
                  <a:pt x="128" y="143"/>
                  <a:pt x="129" y="143"/>
                  <a:pt x="130" y="143"/>
                </a:cubicBezTo>
                <a:cubicBezTo>
                  <a:pt x="130" y="144"/>
                  <a:pt x="130" y="144"/>
                  <a:pt x="131" y="144"/>
                </a:cubicBezTo>
                <a:cubicBezTo>
                  <a:pt x="132" y="147"/>
                  <a:pt x="131" y="149"/>
                  <a:pt x="131" y="150"/>
                </a:cubicBezTo>
                <a:cubicBezTo>
                  <a:pt x="131" y="151"/>
                  <a:pt x="131" y="151"/>
                  <a:pt x="131" y="151"/>
                </a:cubicBezTo>
                <a:cubicBezTo>
                  <a:pt x="139" y="156"/>
                  <a:pt x="147" y="155"/>
                  <a:pt x="155" y="148"/>
                </a:cubicBezTo>
                <a:cubicBezTo>
                  <a:pt x="150" y="142"/>
                  <a:pt x="150" y="137"/>
                  <a:pt x="150" y="131"/>
                </a:cubicBezTo>
                <a:cubicBezTo>
                  <a:pt x="150" y="129"/>
                  <a:pt x="150" y="126"/>
                  <a:pt x="149" y="124"/>
                </a:cubicBezTo>
                <a:cubicBezTo>
                  <a:pt x="149" y="120"/>
                  <a:pt x="150" y="118"/>
                  <a:pt x="152" y="117"/>
                </a:cubicBezTo>
                <a:cubicBezTo>
                  <a:pt x="153" y="115"/>
                  <a:pt x="154" y="114"/>
                  <a:pt x="154" y="111"/>
                </a:cubicBezTo>
                <a:cubicBezTo>
                  <a:pt x="153" y="110"/>
                  <a:pt x="152" y="110"/>
                  <a:pt x="151" y="110"/>
                </a:cubicBezTo>
                <a:cubicBezTo>
                  <a:pt x="147" y="110"/>
                  <a:pt x="141" y="110"/>
                  <a:pt x="137" y="105"/>
                </a:cubicBezTo>
                <a:cubicBezTo>
                  <a:pt x="136" y="102"/>
                  <a:pt x="135" y="102"/>
                  <a:pt x="135" y="102"/>
                </a:cubicBezTo>
                <a:cubicBezTo>
                  <a:pt x="134" y="102"/>
                  <a:pt x="132" y="103"/>
                  <a:pt x="129" y="105"/>
                </a:cubicBezTo>
                <a:cubicBezTo>
                  <a:pt x="127" y="106"/>
                  <a:pt x="127" y="106"/>
                  <a:pt x="127" y="106"/>
                </a:cubicBezTo>
                <a:cubicBezTo>
                  <a:pt x="126" y="107"/>
                  <a:pt x="125" y="107"/>
                  <a:pt x="124" y="106"/>
                </a:cubicBezTo>
                <a:cubicBezTo>
                  <a:pt x="123" y="106"/>
                  <a:pt x="122" y="105"/>
                  <a:pt x="121" y="104"/>
                </a:cubicBezTo>
                <a:cubicBezTo>
                  <a:pt x="121" y="104"/>
                  <a:pt x="121" y="104"/>
                  <a:pt x="120" y="104"/>
                </a:cubicBezTo>
                <a:close/>
                <a:moveTo>
                  <a:pt x="417" y="354"/>
                </a:moveTo>
                <a:cubicBezTo>
                  <a:pt x="410" y="348"/>
                  <a:pt x="400" y="348"/>
                  <a:pt x="394" y="354"/>
                </a:cubicBezTo>
                <a:cubicBezTo>
                  <a:pt x="363" y="384"/>
                  <a:pt x="324" y="405"/>
                  <a:pt x="281" y="413"/>
                </a:cubicBezTo>
                <a:cubicBezTo>
                  <a:pt x="263" y="416"/>
                  <a:pt x="245" y="417"/>
                  <a:pt x="226" y="415"/>
                </a:cubicBezTo>
                <a:cubicBezTo>
                  <a:pt x="129" y="406"/>
                  <a:pt x="53" y="333"/>
                  <a:pt x="37" y="241"/>
                </a:cubicBezTo>
                <a:cubicBezTo>
                  <a:pt x="33" y="224"/>
                  <a:pt x="32" y="205"/>
                  <a:pt x="34" y="186"/>
                </a:cubicBezTo>
                <a:cubicBezTo>
                  <a:pt x="40" y="121"/>
                  <a:pt x="74" y="66"/>
                  <a:pt x="123" y="32"/>
                </a:cubicBezTo>
                <a:cubicBezTo>
                  <a:pt x="131" y="27"/>
                  <a:pt x="132" y="17"/>
                  <a:pt x="127" y="9"/>
                </a:cubicBezTo>
                <a:cubicBezTo>
                  <a:pt x="122" y="2"/>
                  <a:pt x="112" y="0"/>
                  <a:pt x="105" y="5"/>
                </a:cubicBezTo>
                <a:cubicBezTo>
                  <a:pt x="48" y="45"/>
                  <a:pt x="8" y="109"/>
                  <a:pt x="2" y="183"/>
                </a:cubicBezTo>
                <a:cubicBezTo>
                  <a:pt x="0" y="205"/>
                  <a:pt x="1" y="226"/>
                  <a:pt x="5" y="247"/>
                </a:cubicBezTo>
                <a:cubicBezTo>
                  <a:pt x="23" y="353"/>
                  <a:pt x="111" y="437"/>
                  <a:pt x="223" y="447"/>
                </a:cubicBezTo>
                <a:cubicBezTo>
                  <a:pt x="245" y="449"/>
                  <a:pt x="266" y="448"/>
                  <a:pt x="287" y="444"/>
                </a:cubicBezTo>
                <a:cubicBezTo>
                  <a:pt x="337" y="436"/>
                  <a:pt x="382" y="412"/>
                  <a:pt x="416" y="377"/>
                </a:cubicBezTo>
                <a:cubicBezTo>
                  <a:pt x="423" y="371"/>
                  <a:pt x="423" y="360"/>
                  <a:pt x="417" y="354"/>
                </a:cubicBezTo>
                <a:close/>
              </a:path>
            </a:pathLst>
          </a:custGeom>
          <a:solidFill>
            <a:srgbClr val="005D9D"/>
          </a:solid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13" name="文本框 12"/>
          <p:cNvSpPr txBox="1"/>
          <p:nvPr/>
        </p:nvSpPr>
        <p:spPr>
          <a:xfrm>
            <a:off x="7914948" y="3469672"/>
            <a:ext cx="1843291" cy="461665"/>
          </a:xfrm>
          <a:prstGeom prst="rect">
            <a:avLst/>
          </a:prstGeom>
          <a:noFill/>
        </p:spPr>
        <p:txBody>
          <a:bodyPr wrap="square" rtlCol="0">
            <a:spAutoFit/>
          </a:bodyPr>
          <a:lstStyle/>
          <a:p>
            <a:r>
              <a:rPr lang="zh-CN" altLang="en-US" sz="2400" b="1" dirty="0">
                <a:solidFill>
                  <a:schemeClr val="tx1">
                    <a:lumMod val="75000"/>
                    <a:lumOff val="25000"/>
                  </a:schemeClr>
                </a:solidFill>
                <a:latin typeface="Arial"/>
                <a:ea typeface="微软雅黑"/>
                <a:sym typeface="Arial"/>
              </a:rPr>
              <a:t>研究目的</a:t>
            </a:r>
          </a:p>
        </p:txBody>
      </p:sp>
      <p:grpSp>
        <p:nvGrpSpPr>
          <p:cNvPr id="15" name="组合 212"/>
          <p:cNvGrpSpPr/>
          <p:nvPr/>
        </p:nvGrpSpPr>
        <p:grpSpPr bwMode="auto">
          <a:xfrm>
            <a:off x="7044813" y="3427487"/>
            <a:ext cx="757755" cy="661109"/>
            <a:chOff x="6218743" y="889867"/>
            <a:chExt cx="1111250" cy="969962"/>
          </a:xfrm>
          <a:solidFill>
            <a:srgbClr val="005D9D"/>
          </a:solidFill>
        </p:grpSpPr>
        <p:sp>
          <p:nvSpPr>
            <p:cNvPr id="16" name="Freeform 34"/>
            <p:cNvSpPr>
              <a:spLocks noEditPoints="1"/>
            </p:cNvSpPr>
            <p:nvPr/>
          </p:nvSpPr>
          <p:spPr bwMode="auto">
            <a:xfrm>
              <a:off x="6219308" y="1393176"/>
              <a:ext cx="680022" cy="466601"/>
            </a:xfrm>
            <a:custGeom>
              <a:avLst/>
              <a:gdLst>
                <a:gd name="T0" fmla="*/ 398 w 428"/>
                <a:gd name="T1" fmla="*/ 206 h 294"/>
                <a:gd name="T2" fmla="*/ 310 w 428"/>
                <a:gd name="T3" fmla="*/ 249 h 294"/>
                <a:gd name="T4" fmla="*/ 310 w 428"/>
                <a:gd name="T5" fmla="*/ 57 h 294"/>
                <a:gd name="T6" fmla="*/ 320 w 428"/>
                <a:gd name="T7" fmla="*/ 52 h 294"/>
                <a:gd name="T8" fmla="*/ 320 w 428"/>
                <a:gd name="T9" fmla="*/ 0 h 294"/>
                <a:gd name="T10" fmla="*/ 282 w 428"/>
                <a:gd name="T11" fmla="*/ 17 h 294"/>
                <a:gd name="T12" fmla="*/ 43 w 428"/>
                <a:gd name="T13" fmla="*/ 17 h 294"/>
                <a:gd name="T14" fmla="*/ 0 w 428"/>
                <a:gd name="T15" fmla="*/ 38 h 294"/>
                <a:gd name="T16" fmla="*/ 0 w 428"/>
                <a:gd name="T17" fmla="*/ 294 h 294"/>
                <a:gd name="T18" fmla="*/ 279 w 428"/>
                <a:gd name="T19" fmla="*/ 294 h 294"/>
                <a:gd name="T20" fmla="*/ 428 w 428"/>
                <a:gd name="T21" fmla="*/ 225 h 294"/>
                <a:gd name="T22" fmla="*/ 428 w 428"/>
                <a:gd name="T23" fmla="*/ 140 h 294"/>
                <a:gd name="T24" fmla="*/ 398 w 428"/>
                <a:gd name="T25" fmla="*/ 140 h 294"/>
                <a:gd name="T26" fmla="*/ 398 w 428"/>
                <a:gd name="T27" fmla="*/ 206 h 294"/>
                <a:gd name="T28" fmla="*/ 251 w 428"/>
                <a:gd name="T29" fmla="*/ 266 h 294"/>
                <a:gd name="T30" fmla="*/ 29 w 428"/>
                <a:gd name="T31" fmla="*/ 266 h 294"/>
                <a:gd name="T32" fmla="*/ 29 w 428"/>
                <a:gd name="T33" fmla="*/ 69 h 294"/>
                <a:gd name="T34" fmla="*/ 251 w 428"/>
                <a:gd name="T35" fmla="*/ 69 h 294"/>
                <a:gd name="T36" fmla="*/ 251 w 428"/>
                <a:gd name="T37" fmla="*/ 26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8" h="294">
                  <a:moveTo>
                    <a:pt x="398" y="206"/>
                  </a:moveTo>
                  <a:lnTo>
                    <a:pt x="310" y="249"/>
                  </a:lnTo>
                  <a:lnTo>
                    <a:pt x="310" y="57"/>
                  </a:lnTo>
                  <a:lnTo>
                    <a:pt x="320" y="52"/>
                  </a:lnTo>
                  <a:lnTo>
                    <a:pt x="320" y="0"/>
                  </a:lnTo>
                  <a:lnTo>
                    <a:pt x="282" y="17"/>
                  </a:lnTo>
                  <a:lnTo>
                    <a:pt x="43" y="17"/>
                  </a:lnTo>
                  <a:lnTo>
                    <a:pt x="0" y="38"/>
                  </a:lnTo>
                  <a:lnTo>
                    <a:pt x="0" y="294"/>
                  </a:lnTo>
                  <a:lnTo>
                    <a:pt x="279" y="294"/>
                  </a:lnTo>
                  <a:lnTo>
                    <a:pt x="428" y="225"/>
                  </a:lnTo>
                  <a:lnTo>
                    <a:pt x="428" y="140"/>
                  </a:lnTo>
                  <a:lnTo>
                    <a:pt x="398" y="140"/>
                  </a:lnTo>
                  <a:lnTo>
                    <a:pt x="398" y="206"/>
                  </a:lnTo>
                  <a:close/>
                  <a:moveTo>
                    <a:pt x="251" y="266"/>
                  </a:moveTo>
                  <a:lnTo>
                    <a:pt x="29" y="266"/>
                  </a:lnTo>
                  <a:lnTo>
                    <a:pt x="29" y="69"/>
                  </a:lnTo>
                  <a:lnTo>
                    <a:pt x="251" y="69"/>
                  </a:lnTo>
                  <a:lnTo>
                    <a:pt x="251" y="266"/>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17" name="Freeform 35"/>
            <p:cNvSpPr>
              <a:spLocks noEditPoints="1"/>
            </p:cNvSpPr>
            <p:nvPr/>
          </p:nvSpPr>
          <p:spPr bwMode="auto">
            <a:xfrm>
              <a:off x="6219308" y="890453"/>
              <a:ext cx="680022" cy="517776"/>
            </a:xfrm>
            <a:custGeom>
              <a:avLst/>
              <a:gdLst>
                <a:gd name="T0" fmla="*/ 320 w 428"/>
                <a:gd name="T1" fmla="*/ 308 h 327"/>
                <a:gd name="T2" fmla="*/ 320 w 428"/>
                <a:gd name="T3" fmla="*/ 275 h 327"/>
                <a:gd name="T4" fmla="*/ 310 w 428"/>
                <a:gd name="T5" fmla="*/ 279 h 327"/>
                <a:gd name="T6" fmla="*/ 310 w 428"/>
                <a:gd name="T7" fmla="*/ 88 h 327"/>
                <a:gd name="T8" fmla="*/ 398 w 428"/>
                <a:gd name="T9" fmla="*/ 47 h 327"/>
                <a:gd name="T10" fmla="*/ 398 w 428"/>
                <a:gd name="T11" fmla="*/ 182 h 327"/>
                <a:gd name="T12" fmla="*/ 428 w 428"/>
                <a:gd name="T13" fmla="*/ 168 h 327"/>
                <a:gd name="T14" fmla="*/ 428 w 428"/>
                <a:gd name="T15" fmla="*/ 0 h 327"/>
                <a:gd name="T16" fmla="*/ 147 w 428"/>
                <a:gd name="T17" fmla="*/ 0 h 327"/>
                <a:gd name="T18" fmla="*/ 0 w 428"/>
                <a:gd name="T19" fmla="*/ 71 h 327"/>
                <a:gd name="T20" fmla="*/ 0 w 428"/>
                <a:gd name="T21" fmla="*/ 327 h 327"/>
                <a:gd name="T22" fmla="*/ 279 w 428"/>
                <a:gd name="T23" fmla="*/ 327 h 327"/>
                <a:gd name="T24" fmla="*/ 320 w 428"/>
                <a:gd name="T25" fmla="*/ 308 h 327"/>
                <a:gd name="T26" fmla="*/ 251 w 428"/>
                <a:gd name="T27" fmla="*/ 296 h 327"/>
                <a:gd name="T28" fmla="*/ 29 w 428"/>
                <a:gd name="T29" fmla="*/ 296 h 327"/>
                <a:gd name="T30" fmla="*/ 29 w 428"/>
                <a:gd name="T31" fmla="*/ 99 h 327"/>
                <a:gd name="T32" fmla="*/ 251 w 428"/>
                <a:gd name="T33" fmla="*/ 99 h 327"/>
                <a:gd name="T34" fmla="*/ 251 w 428"/>
                <a:gd name="T35" fmla="*/ 29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327">
                  <a:moveTo>
                    <a:pt x="320" y="308"/>
                  </a:moveTo>
                  <a:lnTo>
                    <a:pt x="320" y="275"/>
                  </a:lnTo>
                  <a:lnTo>
                    <a:pt x="310" y="279"/>
                  </a:lnTo>
                  <a:lnTo>
                    <a:pt x="310" y="88"/>
                  </a:lnTo>
                  <a:lnTo>
                    <a:pt x="398" y="47"/>
                  </a:lnTo>
                  <a:lnTo>
                    <a:pt x="398" y="182"/>
                  </a:lnTo>
                  <a:lnTo>
                    <a:pt x="428" y="168"/>
                  </a:lnTo>
                  <a:lnTo>
                    <a:pt x="428" y="0"/>
                  </a:lnTo>
                  <a:lnTo>
                    <a:pt x="147" y="0"/>
                  </a:lnTo>
                  <a:lnTo>
                    <a:pt x="0" y="71"/>
                  </a:lnTo>
                  <a:lnTo>
                    <a:pt x="0" y="327"/>
                  </a:lnTo>
                  <a:lnTo>
                    <a:pt x="279" y="327"/>
                  </a:lnTo>
                  <a:lnTo>
                    <a:pt x="320" y="308"/>
                  </a:lnTo>
                  <a:close/>
                  <a:moveTo>
                    <a:pt x="251" y="296"/>
                  </a:moveTo>
                  <a:lnTo>
                    <a:pt x="29" y="296"/>
                  </a:lnTo>
                  <a:lnTo>
                    <a:pt x="29" y="99"/>
                  </a:lnTo>
                  <a:lnTo>
                    <a:pt x="251" y="99"/>
                  </a:lnTo>
                  <a:lnTo>
                    <a:pt x="251" y="296"/>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18" name="Freeform 36"/>
            <p:cNvSpPr>
              <a:spLocks noEditPoints="1"/>
            </p:cNvSpPr>
            <p:nvPr/>
          </p:nvSpPr>
          <p:spPr bwMode="auto">
            <a:xfrm>
              <a:off x="6739855" y="1149341"/>
              <a:ext cx="589754" cy="451549"/>
            </a:xfrm>
            <a:custGeom>
              <a:avLst/>
              <a:gdLst>
                <a:gd name="T0" fmla="*/ 128 w 371"/>
                <a:gd name="T1" fmla="*/ 0 h 285"/>
                <a:gd name="T2" fmla="*/ 0 w 371"/>
                <a:gd name="T3" fmla="*/ 62 h 285"/>
                <a:gd name="T4" fmla="*/ 0 w 371"/>
                <a:gd name="T5" fmla="*/ 285 h 285"/>
                <a:gd name="T6" fmla="*/ 244 w 371"/>
                <a:gd name="T7" fmla="*/ 285 h 285"/>
                <a:gd name="T8" fmla="*/ 371 w 371"/>
                <a:gd name="T9" fmla="*/ 223 h 285"/>
                <a:gd name="T10" fmla="*/ 371 w 371"/>
                <a:gd name="T11" fmla="*/ 0 h 285"/>
                <a:gd name="T12" fmla="*/ 128 w 371"/>
                <a:gd name="T13" fmla="*/ 0 h 285"/>
                <a:gd name="T14" fmla="*/ 218 w 371"/>
                <a:gd name="T15" fmla="*/ 259 h 285"/>
                <a:gd name="T16" fmla="*/ 26 w 371"/>
                <a:gd name="T17" fmla="*/ 259 h 285"/>
                <a:gd name="T18" fmla="*/ 26 w 371"/>
                <a:gd name="T19" fmla="*/ 88 h 285"/>
                <a:gd name="T20" fmla="*/ 218 w 371"/>
                <a:gd name="T21" fmla="*/ 88 h 285"/>
                <a:gd name="T22" fmla="*/ 218 w 371"/>
                <a:gd name="T23" fmla="*/ 259 h 285"/>
                <a:gd name="T24" fmla="*/ 345 w 371"/>
                <a:gd name="T25" fmla="*/ 206 h 285"/>
                <a:gd name="T26" fmla="*/ 270 w 371"/>
                <a:gd name="T27" fmla="*/ 244 h 285"/>
                <a:gd name="T28" fmla="*/ 270 w 371"/>
                <a:gd name="T29" fmla="*/ 79 h 285"/>
                <a:gd name="T30" fmla="*/ 345 w 371"/>
                <a:gd name="T31" fmla="*/ 43 h 285"/>
                <a:gd name="T32" fmla="*/ 345 w 371"/>
                <a:gd name="T33" fmla="*/ 20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1" h="285">
                  <a:moveTo>
                    <a:pt x="128" y="0"/>
                  </a:moveTo>
                  <a:lnTo>
                    <a:pt x="0" y="62"/>
                  </a:lnTo>
                  <a:lnTo>
                    <a:pt x="0" y="285"/>
                  </a:lnTo>
                  <a:lnTo>
                    <a:pt x="244" y="285"/>
                  </a:lnTo>
                  <a:lnTo>
                    <a:pt x="371" y="223"/>
                  </a:lnTo>
                  <a:lnTo>
                    <a:pt x="371" y="0"/>
                  </a:lnTo>
                  <a:lnTo>
                    <a:pt x="128" y="0"/>
                  </a:lnTo>
                  <a:close/>
                  <a:moveTo>
                    <a:pt x="218" y="259"/>
                  </a:moveTo>
                  <a:lnTo>
                    <a:pt x="26" y="259"/>
                  </a:lnTo>
                  <a:lnTo>
                    <a:pt x="26" y="88"/>
                  </a:lnTo>
                  <a:lnTo>
                    <a:pt x="218" y="88"/>
                  </a:lnTo>
                  <a:lnTo>
                    <a:pt x="218" y="259"/>
                  </a:lnTo>
                  <a:close/>
                  <a:moveTo>
                    <a:pt x="345" y="206"/>
                  </a:moveTo>
                  <a:lnTo>
                    <a:pt x="270" y="244"/>
                  </a:lnTo>
                  <a:lnTo>
                    <a:pt x="270" y="79"/>
                  </a:lnTo>
                  <a:lnTo>
                    <a:pt x="345" y="43"/>
                  </a:lnTo>
                  <a:lnTo>
                    <a:pt x="345" y="206"/>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19" name="Freeform 37"/>
            <p:cNvSpPr>
              <a:spLocks noEditPoints="1"/>
            </p:cNvSpPr>
            <p:nvPr/>
          </p:nvSpPr>
          <p:spPr bwMode="auto">
            <a:xfrm>
              <a:off x="6342674" y="1552725"/>
              <a:ext cx="213636" cy="231794"/>
            </a:xfrm>
            <a:custGeom>
              <a:avLst/>
              <a:gdLst>
                <a:gd name="T0" fmla="*/ 19 w 57"/>
                <a:gd name="T1" fmla="*/ 46 h 62"/>
                <a:gd name="T2" fmla="*/ 37 w 57"/>
                <a:gd name="T3" fmla="*/ 46 h 62"/>
                <a:gd name="T4" fmla="*/ 42 w 57"/>
                <a:gd name="T5" fmla="*/ 62 h 62"/>
                <a:gd name="T6" fmla="*/ 57 w 57"/>
                <a:gd name="T7" fmla="*/ 62 h 62"/>
                <a:gd name="T8" fmla="*/ 38 w 57"/>
                <a:gd name="T9" fmla="*/ 0 h 62"/>
                <a:gd name="T10" fmla="*/ 19 w 57"/>
                <a:gd name="T11" fmla="*/ 0 h 62"/>
                <a:gd name="T12" fmla="*/ 0 w 57"/>
                <a:gd name="T13" fmla="*/ 62 h 62"/>
                <a:gd name="T14" fmla="*/ 14 w 57"/>
                <a:gd name="T15" fmla="*/ 62 h 62"/>
                <a:gd name="T16" fmla="*/ 19 w 57"/>
                <a:gd name="T17" fmla="*/ 46 h 62"/>
                <a:gd name="T18" fmla="*/ 25 w 57"/>
                <a:gd name="T19" fmla="*/ 22 h 62"/>
                <a:gd name="T20" fmla="*/ 28 w 57"/>
                <a:gd name="T21" fmla="*/ 10 h 62"/>
                <a:gd name="T22" fmla="*/ 28 w 57"/>
                <a:gd name="T23" fmla="*/ 10 h 62"/>
                <a:gd name="T24" fmla="*/ 31 w 57"/>
                <a:gd name="T25" fmla="*/ 22 h 62"/>
                <a:gd name="T26" fmla="*/ 35 w 57"/>
                <a:gd name="T27" fmla="*/ 36 h 62"/>
                <a:gd name="T28" fmla="*/ 21 w 57"/>
                <a:gd name="T29" fmla="*/ 36 h 62"/>
                <a:gd name="T30" fmla="*/ 25 w 57"/>
                <a:gd name="T31" fmla="*/ 2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62">
                  <a:moveTo>
                    <a:pt x="19" y="46"/>
                  </a:moveTo>
                  <a:cubicBezTo>
                    <a:pt x="37" y="46"/>
                    <a:pt x="37" y="46"/>
                    <a:pt x="37" y="46"/>
                  </a:cubicBezTo>
                  <a:cubicBezTo>
                    <a:pt x="42" y="62"/>
                    <a:pt x="42" y="62"/>
                    <a:pt x="42" y="62"/>
                  </a:cubicBezTo>
                  <a:cubicBezTo>
                    <a:pt x="57" y="62"/>
                    <a:pt x="57" y="62"/>
                    <a:pt x="57" y="62"/>
                  </a:cubicBezTo>
                  <a:cubicBezTo>
                    <a:pt x="38" y="0"/>
                    <a:pt x="38" y="0"/>
                    <a:pt x="38" y="0"/>
                  </a:cubicBezTo>
                  <a:cubicBezTo>
                    <a:pt x="19" y="0"/>
                    <a:pt x="19" y="0"/>
                    <a:pt x="19" y="0"/>
                  </a:cubicBezTo>
                  <a:cubicBezTo>
                    <a:pt x="0" y="62"/>
                    <a:pt x="0" y="62"/>
                    <a:pt x="0" y="62"/>
                  </a:cubicBezTo>
                  <a:cubicBezTo>
                    <a:pt x="14" y="62"/>
                    <a:pt x="14" y="62"/>
                    <a:pt x="14" y="62"/>
                  </a:cubicBezTo>
                  <a:lnTo>
                    <a:pt x="19" y="46"/>
                  </a:lnTo>
                  <a:close/>
                  <a:moveTo>
                    <a:pt x="25" y="22"/>
                  </a:moveTo>
                  <a:cubicBezTo>
                    <a:pt x="26" y="19"/>
                    <a:pt x="27" y="14"/>
                    <a:pt x="28" y="10"/>
                  </a:cubicBezTo>
                  <a:cubicBezTo>
                    <a:pt x="28" y="10"/>
                    <a:pt x="28" y="10"/>
                    <a:pt x="28" y="10"/>
                  </a:cubicBezTo>
                  <a:cubicBezTo>
                    <a:pt x="29" y="14"/>
                    <a:pt x="30" y="19"/>
                    <a:pt x="31" y="22"/>
                  </a:cubicBezTo>
                  <a:cubicBezTo>
                    <a:pt x="35" y="36"/>
                    <a:pt x="35" y="36"/>
                    <a:pt x="35" y="36"/>
                  </a:cubicBezTo>
                  <a:cubicBezTo>
                    <a:pt x="21" y="36"/>
                    <a:pt x="21" y="36"/>
                    <a:pt x="21" y="36"/>
                  </a:cubicBezTo>
                  <a:lnTo>
                    <a:pt x="25" y="22"/>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20" name="Freeform 38"/>
            <p:cNvSpPr>
              <a:spLocks noEditPoints="1"/>
            </p:cNvSpPr>
            <p:nvPr/>
          </p:nvSpPr>
          <p:spPr bwMode="auto">
            <a:xfrm>
              <a:off x="6360727" y="1089134"/>
              <a:ext cx="177529" cy="240826"/>
            </a:xfrm>
            <a:custGeom>
              <a:avLst/>
              <a:gdLst>
                <a:gd name="T0" fmla="*/ 40 w 47"/>
                <a:gd name="T1" fmla="*/ 58 h 64"/>
                <a:gd name="T2" fmla="*/ 47 w 47"/>
                <a:gd name="T3" fmla="*/ 45 h 64"/>
                <a:gd name="T4" fmla="*/ 34 w 47"/>
                <a:gd name="T5" fmla="*/ 30 h 64"/>
                <a:gd name="T6" fmla="*/ 34 w 47"/>
                <a:gd name="T7" fmla="*/ 29 h 64"/>
                <a:gd name="T8" fmla="*/ 45 w 47"/>
                <a:gd name="T9" fmla="*/ 16 h 64"/>
                <a:gd name="T10" fmla="*/ 37 w 47"/>
                <a:gd name="T11" fmla="*/ 4 h 64"/>
                <a:gd name="T12" fmla="*/ 19 w 47"/>
                <a:gd name="T13" fmla="*/ 0 h 64"/>
                <a:gd name="T14" fmla="*/ 0 w 47"/>
                <a:gd name="T15" fmla="*/ 1 h 64"/>
                <a:gd name="T16" fmla="*/ 0 w 47"/>
                <a:gd name="T17" fmla="*/ 63 h 64"/>
                <a:gd name="T18" fmla="*/ 16 w 47"/>
                <a:gd name="T19" fmla="*/ 64 h 64"/>
                <a:gd name="T20" fmla="*/ 40 w 47"/>
                <a:gd name="T21" fmla="*/ 58 h 64"/>
                <a:gd name="T22" fmla="*/ 14 w 47"/>
                <a:gd name="T23" fmla="*/ 11 h 64"/>
                <a:gd name="T24" fmla="*/ 20 w 47"/>
                <a:gd name="T25" fmla="*/ 10 h 64"/>
                <a:gd name="T26" fmla="*/ 30 w 47"/>
                <a:gd name="T27" fmla="*/ 18 h 64"/>
                <a:gd name="T28" fmla="*/ 19 w 47"/>
                <a:gd name="T29" fmla="*/ 25 h 64"/>
                <a:gd name="T30" fmla="*/ 14 w 47"/>
                <a:gd name="T31" fmla="*/ 25 h 64"/>
                <a:gd name="T32" fmla="*/ 14 w 47"/>
                <a:gd name="T33" fmla="*/ 11 h 64"/>
                <a:gd name="T34" fmla="*/ 14 w 47"/>
                <a:gd name="T35" fmla="*/ 36 h 64"/>
                <a:gd name="T36" fmla="*/ 19 w 47"/>
                <a:gd name="T37" fmla="*/ 36 h 64"/>
                <a:gd name="T38" fmla="*/ 32 w 47"/>
                <a:gd name="T39" fmla="*/ 44 h 64"/>
                <a:gd name="T40" fmla="*/ 20 w 47"/>
                <a:gd name="T41" fmla="*/ 53 h 64"/>
                <a:gd name="T42" fmla="*/ 14 w 47"/>
                <a:gd name="T43" fmla="*/ 53 h 64"/>
                <a:gd name="T44" fmla="*/ 14 w 47"/>
                <a:gd name="T45"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64">
                  <a:moveTo>
                    <a:pt x="40" y="58"/>
                  </a:moveTo>
                  <a:cubicBezTo>
                    <a:pt x="44" y="55"/>
                    <a:pt x="47" y="51"/>
                    <a:pt x="47" y="45"/>
                  </a:cubicBezTo>
                  <a:cubicBezTo>
                    <a:pt x="47" y="37"/>
                    <a:pt x="41" y="31"/>
                    <a:pt x="34" y="30"/>
                  </a:cubicBezTo>
                  <a:cubicBezTo>
                    <a:pt x="34" y="29"/>
                    <a:pt x="34" y="29"/>
                    <a:pt x="34" y="29"/>
                  </a:cubicBezTo>
                  <a:cubicBezTo>
                    <a:pt x="41" y="27"/>
                    <a:pt x="45" y="22"/>
                    <a:pt x="45" y="16"/>
                  </a:cubicBezTo>
                  <a:cubicBezTo>
                    <a:pt x="45" y="10"/>
                    <a:pt x="41" y="6"/>
                    <a:pt x="37" y="4"/>
                  </a:cubicBezTo>
                  <a:cubicBezTo>
                    <a:pt x="32" y="1"/>
                    <a:pt x="27" y="0"/>
                    <a:pt x="19" y="0"/>
                  </a:cubicBezTo>
                  <a:cubicBezTo>
                    <a:pt x="11" y="0"/>
                    <a:pt x="4" y="1"/>
                    <a:pt x="0" y="1"/>
                  </a:cubicBezTo>
                  <a:cubicBezTo>
                    <a:pt x="0" y="63"/>
                    <a:pt x="0" y="63"/>
                    <a:pt x="0" y="63"/>
                  </a:cubicBezTo>
                  <a:cubicBezTo>
                    <a:pt x="3" y="64"/>
                    <a:pt x="9" y="64"/>
                    <a:pt x="16" y="64"/>
                  </a:cubicBezTo>
                  <a:cubicBezTo>
                    <a:pt x="28" y="64"/>
                    <a:pt x="36" y="62"/>
                    <a:pt x="40" y="58"/>
                  </a:cubicBezTo>
                  <a:close/>
                  <a:moveTo>
                    <a:pt x="14" y="11"/>
                  </a:moveTo>
                  <a:cubicBezTo>
                    <a:pt x="15" y="11"/>
                    <a:pt x="17" y="10"/>
                    <a:pt x="20" y="10"/>
                  </a:cubicBezTo>
                  <a:cubicBezTo>
                    <a:pt x="27" y="10"/>
                    <a:pt x="30" y="13"/>
                    <a:pt x="30" y="18"/>
                  </a:cubicBezTo>
                  <a:cubicBezTo>
                    <a:pt x="30" y="22"/>
                    <a:pt x="26" y="25"/>
                    <a:pt x="19" y="25"/>
                  </a:cubicBezTo>
                  <a:cubicBezTo>
                    <a:pt x="14" y="25"/>
                    <a:pt x="14" y="25"/>
                    <a:pt x="14" y="25"/>
                  </a:cubicBezTo>
                  <a:lnTo>
                    <a:pt x="14" y="11"/>
                  </a:lnTo>
                  <a:close/>
                  <a:moveTo>
                    <a:pt x="14" y="36"/>
                  </a:moveTo>
                  <a:cubicBezTo>
                    <a:pt x="19" y="36"/>
                    <a:pt x="19" y="36"/>
                    <a:pt x="19" y="36"/>
                  </a:cubicBezTo>
                  <a:cubicBezTo>
                    <a:pt x="26" y="36"/>
                    <a:pt x="32" y="38"/>
                    <a:pt x="32" y="44"/>
                  </a:cubicBezTo>
                  <a:cubicBezTo>
                    <a:pt x="32" y="51"/>
                    <a:pt x="26" y="53"/>
                    <a:pt x="20" y="53"/>
                  </a:cubicBezTo>
                  <a:cubicBezTo>
                    <a:pt x="17" y="53"/>
                    <a:pt x="16" y="53"/>
                    <a:pt x="14" y="53"/>
                  </a:cubicBezTo>
                  <a:lnTo>
                    <a:pt x="14" y="36"/>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21" name="Freeform 39"/>
            <p:cNvSpPr/>
            <p:nvPr/>
          </p:nvSpPr>
          <p:spPr bwMode="auto">
            <a:xfrm>
              <a:off x="6842159" y="1308887"/>
              <a:ext cx="174519" cy="219755"/>
            </a:xfrm>
            <a:custGeom>
              <a:avLst/>
              <a:gdLst>
                <a:gd name="T0" fmla="*/ 30 w 46"/>
                <a:gd name="T1" fmla="*/ 59 h 59"/>
                <a:gd name="T2" fmla="*/ 45 w 46"/>
                <a:gd name="T3" fmla="*/ 57 h 59"/>
                <a:gd name="T4" fmla="*/ 43 w 46"/>
                <a:gd name="T5" fmla="*/ 46 h 59"/>
                <a:gd name="T6" fmla="*/ 32 w 46"/>
                <a:gd name="T7" fmla="*/ 48 h 59"/>
                <a:gd name="T8" fmla="*/ 14 w 46"/>
                <a:gd name="T9" fmla="*/ 30 h 59"/>
                <a:gd name="T10" fmla="*/ 32 w 46"/>
                <a:gd name="T11" fmla="*/ 11 h 59"/>
                <a:gd name="T12" fmla="*/ 43 w 46"/>
                <a:gd name="T13" fmla="*/ 13 h 59"/>
                <a:gd name="T14" fmla="*/ 46 w 46"/>
                <a:gd name="T15" fmla="*/ 3 h 59"/>
                <a:gd name="T16" fmla="*/ 31 w 46"/>
                <a:gd name="T17" fmla="*/ 0 h 59"/>
                <a:gd name="T18" fmla="*/ 0 w 46"/>
                <a:gd name="T19" fmla="*/ 30 h 59"/>
                <a:gd name="T20" fmla="*/ 30 w 46"/>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59">
                  <a:moveTo>
                    <a:pt x="30" y="59"/>
                  </a:moveTo>
                  <a:cubicBezTo>
                    <a:pt x="37" y="59"/>
                    <a:pt x="43" y="58"/>
                    <a:pt x="45" y="57"/>
                  </a:cubicBezTo>
                  <a:cubicBezTo>
                    <a:pt x="43" y="46"/>
                    <a:pt x="43" y="46"/>
                    <a:pt x="43" y="46"/>
                  </a:cubicBezTo>
                  <a:cubicBezTo>
                    <a:pt x="40" y="48"/>
                    <a:pt x="36" y="48"/>
                    <a:pt x="32" y="48"/>
                  </a:cubicBezTo>
                  <a:cubicBezTo>
                    <a:pt x="21" y="48"/>
                    <a:pt x="14" y="41"/>
                    <a:pt x="14" y="30"/>
                  </a:cubicBezTo>
                  <a:cubicBezTo>
                    <a:pt x="14" y="17"/>
                    <a:pt x="22" y="11"/>
                    <a:pt x="32" y="11"/>
                  </a:cubicBezTo>
                  <a:cubicBezTo>
                    <a:pt x="37" y="11"/>
                    <a:pt x="40" y="12"/>
                    <a:pt x="43" y="13"/>
                  </a:cubicBezTo>
                  <a:cubicBezTo>
                    <a:pt x="46" y="3"/>
                    <a:pt x="46" y="3"/>
                    <a:pt x="46" y="3"/>
                  </a:cubicBezTo>
                  <a:cubicBezTo>
                    <a:pt x="43" y="1"/>
                    <a:pt x="38" y="0"/>
                    <a:pt x="31" y="0"/>
                  </a:cubicBezTo>
                  <a:cubicBezTo>
                    <a:pt x="14" y="0"/>
                    <a:pt x="0" y="11"/>
                    <a:pt x="0" y="30"/>
                  </a:cubicBezTo>
                  <a:cubicBezTo>
                    <a:pt x="0" y="47"/>
                    <a:pt x="10" y="59"/>
                    <a:pt x="30" y="59"/>
                  </a:cubicBez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grpSp>
      <p:sp>
        <p:nvSpPr>
          <p:cNvPr id="10" name="文本框 9"/>
          <p:cNvSpPr txBox="1"/>
          <p:nvPr/>
        </p:nvSpPr>
        <p:spPr>
          <a:xfrm>
            <a:off x="7998537" y="5119571"/>
            <a:ext cx="1778751" cy="461665"/>
          </a:xfrm>
          <a:prstGeom prst="rect">
            <a:avLst/>
          </a:prstGeom>
          <a:noFill/>
        </p:spPr>
        <p:txBody>
          <a:bodyPr wrap="square" rtlCol="0">
            <a:spAutoFit/>
          </a:bodyPr>
          <a:lstStyle/>
          <a:p>
            <a:r>
              <a:rPr lang="zh-CN" altLang="en-US" sz="2400" b="1" dirty="0">
                <a:solidFill>
                  <a:schemeClr val="tx1">
                    <a:lumMod val="75000"/>
                    <a:lumOff val="25000"/>
                  </a:schemeClr>
                </a:solidFill>
                <a:latin typeface="Arial"/>
                <a:ea typeface="微软雅黑"/>
                <a:sym typeface="Arial"/>
              </a:rPr>
              <a:t>方向论文</a:t>
            </a:r>
          </a:p>
        </p:txBody>
      </p:sp>
      <p:grpSp>
        <p:nvGrpSpPr>
          <p:cNvPr id="30" name="组合 29"/>
          <p:cNvGrpSpPr/>
          <p:nvPr/>
        </p:nvGrpSpPr>
        <p:grpSpPr>
          <a:xfrm>
            <a:off x="7044813" y="4916043"/>
            <a:ext cx="834546" cy="747984"/>
            <a:chOff x="7843749" y="4320381"/>
            <a:chExt cx="596900" cy="534987"/>
          </a:xfrm>
          <a:solidFill>
            <a:srgbClr val="005D9D"/>
          </a:solidFill>
        </p:grpSpPr>
        <p:sp>
          <p:nvSpPr>
            <p:cNvPr id="31" name="Freeform 43"/>
            <p:cNvSpPr>
              <a:spLocks noEditPoints="1"/>
            </p:cNvSpPr>
            <p:nvPr/>
          </p:nvSpPr>
          <p:spPr bwMode="auto">
            <a:xfrm>
              <a:off x="7891374" y="4320381"/>
              <a:ext cx="217488" cy="293687"/>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32" name="Freeform 44"/>
            <p:cNvSpPr>
              <a:spLocks noEditPoints="1"/>
            </p:cNvSpPr>
            <p:nvPr/>
          </p:nvSpPr>
          <p:spPr bwMode="auto">
            <a:xfrm>
              <a:off x="7937412" y="4466431"/>
              <a:ext cx="130175" cy="46037"/>
            </a:xfrm>
            <a:custGeom>
              <a:avLst/>
              <a:gdLst>
                <a:gd name="T0" fmla="*/ 6 w 65"/>
                <a:gd name="T1" fmla="*/ 23 h 23"/>
                <a:gd name="T2" fmla="*/ 23 w 65"/>
                <a:gd name="T3" fmla="*/ 23 h 23"/>
                <a:gd name="T4" fmla="*/ 29 w 65"/>
                <a:gd name="T5" fmla="*/ 17 h 23"/>
                <a:gd name="T6" fmla="*/ 29 w 65"/>
                <a:gd name="T7" fmla="*/ 11 h 23"/>
                <a:gd name="T8" fmla="*/ 35 w 65"/>
                <a:gd name="T9" fmla="*/ 11 h 23"/>
                <a:gd name="T10" fmla="*/ 35 w 65"/>
                <a:gd name="T11" fmla="*/ 17 h 23"/>
                <a:gd name="T12" fmla="*/ 41 w 65"/>
                <a:gd name="T13" fmla="*/ 23 h 23"/>
                <a:gd name="T14" fmla="*/ 59 w 65"/>
                <a:gd name="T15" fmla="*/ 23 h 23"/>
                <a:gd name="T16" fmla="*/ 65 w 65"/>
                <a:gd name="T17" fmla="*/ 17 h 23"/>
                <a:gd name="T18" fmla="*/ 65 w 65"/>
                <a:gd name="T19" fmla="*/ 6 h 23"/>
                <a:gd name="T20" fmla="*/ 59 w 65"/>
                <a:gd name="T21" fmla="*/ 0 h 23"/>
                <a:gd name="T22" fmla="*/ 41 w 65"/>
                <a:gd name="T23" fmla="*/ 0 h 23"/>
                <a:gd name="T24" fmla="*/ 35 w 65"/>
                <a:gd name="T25" fmla="*/ 6 h 23"/>
                <a:gd name="T26" fmla="*/ 35 w 65"/>
                <a:gd name="T27" fmla="*/ 10 h 23"/>
                <a:gd name="T28" fmla="*/ 29 w 65"/>
                <a:gd name="T29" fmla="*/ 10 h 23"/>
                <a:gd name="T30" fmla="*/ 29 w 65"/>
                <a:gd name="T31" fmla="*/ 6 h 23"/>
                <a:gd name="T32" fmla="*/ 23 w 65"/>
                <a:gd name="T33" fmla="*/ 0 h 23"/>
                <a:gd name="T34" fmla="*/ 6 w 65"/>
                <a:gd name="T35" fmla="*/ 0 h 23"/>
                <a:gd name="T36" fmla="*/ 0 w 65"/>
                <a:gd name="T37" fmla="*/ 6 h 23"/>
                <a:gd name="T38" fmla="*/ 0 w 65"/>
                <a:gd name="T39" fmla="*/ 17 h 23"/>
                <a:gd name="T40" fmla="*/ 6 w 65"/>
                <a:gd name="T41" fmla="*/ 23 h 23"/>
                <a:gd name="T42" fmla="*/ 37 w 65"/>
                <a:gd name="T43" fmla="*/ 6 h 23"/>
                <a:gd name="T44" fmla="*/ 41 w 65"/>
                <a:gd name="T45" fmla="*/ 1 h 23"/>
                <a:gd name="T46" fmla="*/ 59 w 65"/>
                <a:gd name="T47" fmla="*/ 1 h 23"/>
                <a:gd name="T48" fmla="*/ 63 w 65"/>
                <a:gd name="T49" fmla="*/ 6 h 23"/>
                <a:gd name="T50" fmla="*/ 63 w 65"/>
                <a:gd name="T51" fmla="*/ 17 h 23"/>
                <a:gd name="T52" fmla="*/ 59 w 65"/>
                <a:gd name="T53" fmla="*/ 21 h 23"/>
                <a:gd name="T54" fmla="*/ 41 w 65"/>
                <a:gd name="T55" fmla="*/ 21 h 23"/>
                <a:gd name="T56" fmla="*/ 37 w 65"/>
                <a:gd name="T57" fmla="*/ 17 h 23"/>
                <a:gd name="T58" fmla="*/ 37 w 65"/>
                <a:gd name="T59" fmla="*/ 6 h 23"/>
                <a:gd name="T60" fmla="*/ 1 w 65"/>
                <a:gd name="T61" fmla="*/ 6 h 23"/>
                <a:gd name="T62" fmla="*/ 6 w 65"/>
                <a:gd name="T63" fmla="*/ 1 h 23"/>
                <a:gd name="T64" fmla="*/ 23 w 65"/>
                <a:gd name="T65" fmla="*/ 1 h 23"/>
                <a:gd name="T66" fmla="*/ 28 w 65"/>
                <a:gd name="T67" fmla="*/ 6 h 23"/>
                <a:gd name="T68" fmla="*/ 28 w 65"/>
                <a:gd name="T69" fmla="*/ 10 h 23"/>
                <a:gd name="T70" fmla="*/ 28 w 65"/>
                <a:gd name="T71" fmla="*/ 11 h 23"/>
                <a:gd name="T72" fmla="*/ 28 w 65"/>
                <a:gd name="T73" fmla="*/ 17 h 23"/>
                <a:gd name="T74" fmla="*/ 23 w 65"/>
                <a:gd name="T75" fmla="*/ 21 h 23"/>
                <a:gd name="T76" fmla="*/ 6 w 65"/>
                <a:gd name="T77" fmla="*/ 21 h 23"/>
                <a:gd name="T78" fmla="*/ 1 w 65"/>
                <a:gd name="T79" fmla="*/ 17 h 23"/>
                <a:gd name="T80" fmla="*/ 1 w 65"/>
                <a:gd name="T8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23">
                  <a:moveTo>
                    <a:pt x="6" y="23"/>
                  </a:moveTo>
                  <a:cubicBezTo>
                    <a:pt x="23" y="23"/>
                    <a:pt x="23" y="23"/>
                    <a:pt x="23" y="23"/>
                  </a:cubicBezTo>
                  <a:cubicBezTo>
                    <a:pt x="26" y="23"/>
                    <a:pt x="29" y="20"/>
                    <a:pt x="29" y="17"/>
                  </a:cubicBezTo>
                  <a:cubicBezTo>
                    <a:pt x="29" y="11"/>
                    <a:pt x="29" y="11"/>
                    <a:pt x="29" y="11"/>
                  </a:cubicBezTo>
                  <a:cubicBezTo>
                    <a:pt x="35" y="11"/>
                    <a:pt x="35" y="11"/>
                    <a:pt x="35" y="11"/>
                  </a:cubicBezTo>
                  <a:cubicBezTo>
                    <a:pt x="35" y="17"/>
                    <a:pt x="35" y="17"/>
                    <a:pt x="35" y="17"/>
                  </a:cubicBezTo>
                  <a:cubicBezTo>
                    <a:pt x="35" y="20"/>
                    <a:pt x="38" y="23"/>
                    <a:pt x="41" y="23"/>
                  </a:cubicBezTo>
                  <a:cubicBezTo>
                    <a:pt x="59" y="23"/>
                    <a:pt x="59" y="23"/>
                    <a:pt x="59" y="23"/>
                  </a:cubicBezTo>
                  <a:cubicBezTo>
                    <a:pt x="62" y="23"/>
                    <a:pt x="65" y="20"/>
                    <a:pt x="65" y="17"/>
                  </a:cubicBezTo>
                  <a:cubicBezTo>
                    <a:pt x="65" y="6"/>
                    <a:pt x="65" y="6"/>
                    <a:pt x="65" y="6"/>
                  </a:cubicBezTo>
                  <a:cubicBezTo>
                    <a:pt x="65" y="3"/>
                    <a:pt x="62" y="0"/>
                    <a:pt x="59" y="0"/>
                  </a:cubicBezTo>
                  <a:cubicBezTo>
                    <a:pt x="41" y="0"/>
                    <a:pt x="41" y="0"/>
                    <a:pt x="41" y="0"/>
                  </a:cubicBezTo>
                  <a:cubicBezTo>
                    <a:pt x="38" y="0"/>
                    <a:pt x="35" y="3"/>
                    <a:pt x="35" y="6"/>
                  </a:cubicBezTo>
                  <a:cubicBezTo>
                    <a:pt x="35" y="10"/>
                    <a:pt x="35" y="10"/>
                    <a:pt x="35" y="10"/>
                  </a:cubicBezTo>
                  <a:cubicBezTo>
                    <a:pt x="29" y="10"/>
                    <a:pt x="29" y="10"/>
                    <a:pt x="29" y="10"/>
                  </a:cubicBezTo>
                  <a:cubicBezTo>
                    <a:pt x="29" y="6"/>
                    <a:pt x="29" y="6"/>
                    <a:pt x="29" y="6"/>
                  </a:cubicBezTo>
                  <a:cubicBezTo>
                    <a:pt x="29" y="3"/>
                    <a:pt x="26" y="0"/>
                    <a:pt x="23" y="0"/>
                  </a:cubicBezTo>
                  <a:cubicBezTo>
                    <a:pt x="6" y="0"/>
                    <a:pt x="6" y="0"/>
                    <a:pt x="6" y="0"/>
                  </a:cubicBezTo>
                  <a:cubicBezTo>
                    <a:pt x="2" y="0"/>
                    <a:pt x="0" y="3"/>
                    <a:pt x="0" y="6"/>
                  </a:cubicBezTo>
                  <a:cubicBezTo>
                    <a:pt x="0" y="17"/>
                    <a:pt x="0" y="17"/>
                    <a:pt x="0" y="17"/>
                  </a:cubicBezTo>
                  <a:cubicBezTo>
                    <a:pt x="0" y="20"/>
                    <a:pt x="2" y="23"/>
                    <a:pt x="6" y="23"/>
                  </a:cubicBezTo>
                  <a:close/>
                  <a:moveTo>
                    <a:pt x="37" y="6"/>
                  </a:moveTo>
                  <a:cubicBezTo>
                    <a:pt x="37" y="3"/>
                    <a:pt x="39" y="1"/>
                    <a:pt x="41" y="1"/>
                  </a:cubicBezTo>
                  <a:cubicBezTo>
                    <a:pt x="59" y="1"/>
                    <a:pt x="59" y="1"/>
                    <a:pt x="59" y="1"/>
                  </a:cubicBezTo>
                  <a:cubicBezTo>
                    <a:pt x="61" y="1"/>
                    <a:pt x="63" y="3"/>
                    <a:pt x="63" y="6"/>
                  </a:cubicBezTo>
                  <a:cubicBezTo>
                    <a:pt x="63" y="17"/>
                    <a:pt x="63" y="17"/>
                    <a:pt x="63" y="17"/>
                  </a:cubicBezTo>
                  <a:cubicBezTo>
                    <a:pt x="63" y="19"/>
                    <a:pt x="61" y="21"/>
                    <a:pt x="59" y="21"/>
                  </a:cubicBezTo>
                  <a:cubicBezTo>
                    <a:pt x="41" y="21"/>
                    <a:pt x="41" y="21"/>
                    <a:pt x="41" y="21"/>
                  </a:cubicBezTo>
                  <a:cubicBezTo>
                    <a:pt x="39" y="21"/>
                    <a:pt x="37" y="19"/>
                    <a:pt x="37" y="17"/>
                  </a:cubicBezTo>
                  <a:lnTo>
                    <a:pt x="37" y="6"/>
                  </a:lnTo>
                  <a:close/>
                  <a:moveTo>
                    <a:pt x="1" y="6"/>
                  </a:moveTo>
                  <a:cubicBezTo>
                    <a:pt x="1" y="3"/>
                    <a:pt x="3" y="1"/>
                    <a:pt x="6" y="1"/>
                  </a:cubicBezTo>
                  <a:cubicBezTo>
                    <a:pt x="23" y="1"/>
                    <a:pt x="23" y="1"/>
                    <a:pt x="23" y="1"/>
                  </a:cubicBezTo>
                  <a:cubicBezTo>
                    <a:pt x="25" y="1"/>
                    <a:pt x="28" y="3"/>
                    <a:pt x="28" y="6"/>
                  </a:cubicBezTo>
                  <a:cubicBezTo>
                    <a:pt x="28" y="10"/>
                    <a:pt x="28" y="10"/>
                    <a:pt x="28" y="10"/>
                  </a:cubicBezTo>
                  <a:cubicBezTo>
                    <a:pt x="28" y="11"/>
                    <a:pt x="28" y="11"/>
                    <a:pt x="28" y="11"/>
                  </a:cubicBezTo>
                  <a:cubicBezTo>
                    <a:pt x="28" y="17"/>
                    <a:pt x="28" y="17"/>
                    <a:pt x="28" y="17"/>
                  </a:cubicBezTo>
                  <a:cubicBezTo>
                    <a:pt x="28" y="19"/>
                    <a:pt x="25" y="21"/>
                    <a:pt x="23" y="21"/>
                  </a:cubicBezTo>
                  <a:cubicBezTo>
                    <a:pt x="6" y="21"/>
                    <a:pt x="6" y="21"/>
                    <a:pt x="6" y="21"/>
                  </a:cubicBezTo>
                  <a:cubicBezTo>
                    <a:pt x="3" y="21"/>
                    <a:pt x="1" y="19"/>
                    <a:pt x="1" y="17"/>
                  </a:cubicBezTo>
                  <a:lnTo>
                    <a:pt x="1" y="6"/>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33" name="Freeform 45"/>
            <p:cNvSpPr/>
            <p:nvPr/>
          </p:nvSpPr>
          <p:spPr bwMode="auto">
            <a:xfrm>
              <a:off x="8099337" y="4450556"/>
              <a:ext cx="341312" cy="398462"/>
            </a:xfrm>
            <a:custGeom>
              <a:avLst/>
              <a:gdLst>
                <a:gd name="T0" fmla="*/ 143 w 172"/>
                <a:gd name="T1" fmla="*/ 165 h 199"/>
                <a:gd name="T2" fmla="*/ 143 w 172"/>
                <a:gd name="T3" fmla="*/ 0 h 199"/>
                <a:gd name="T4" fmla="*/ 2 w 172"/>
                <a:gd name="T5" fmla="*/ 0 h 199"/>
                <a:gd name="T6" fmla="*/ 0 w 172"/>
                <a:gd name="T7" fmla="*/ 12 h 199"/>
                <a:gd name="T8" fmla="*/ 5 w 172"/>
                <a:gd name="T9" fmla="*/ 17 h 199"/>
                <a:gd name="T10" fmla="*/ 126 w 172"/>
                <a:gd name="T11" fmla="*/ 17 h 199"/>
                <a:gd name="T12" fmla="*/ 126 w 172"/>
                <a:gd name="T13" fmla="*/ 165 h 199"/>
                <a:gd name="T14" fmla="*/ 39 w 172"/>
                <a:gd name="T15" fmla="*/ 165 h 199"/>
                <a:gd name="T16" fmla="*/ 39 w 172"/>
                <a:gd name="T17" fmla="*/ 176 h 199"/>
                <a:gd name="T18" fmla="*/ 39 w 172"/>
                <a:gd name="T19" fmla="*/ 176 h 199"/>
                <a:gd name="T20" fmla="*/ 10 w 172"/>
                <a:gd name="T21" fmla="*/ 199 h 199"/>
                <a:gd name="T22" fmla="*/ 172 w 172"/>
                <a:gd name="T23" fmla="*/ 199 h 199"/>
                <a:gd name="T24" fmla="*/ 172 w 172"/>
                <a:gd name="T25" fmla="*/ 165 h 199"/>
                <a:gd name="T26" fmla="*/ 143 w 172"/>
                <a:gd name="T27" fmla="*/ 16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199">
                  <a:moveTo>
                    <a:pt x="143" y="165"/>
                  </a:moveTo>
                  <a:cubicBezTo>
                    <a:pt x="143" y="0"/>
                    <a:pt x="143" y="0"/>
                    <a:pt x="143" y="0"/>
                  </a:cubicBezTo>
                  <a:cubicBezTo>
                    <a:pt x="2" y="0"/>
                    <a:pt x="2" y="0"/>
                    <a:pt x="2" y="0"/>
                  </a:cubicBezTo>
                  <a:cubicBezTo>
                    <a:pt x="1" y="5"/>
                    <a:pt x="1" y="9"/>
                    <a:pt x="0" y="12"/>
                  </a:cubicBezTo>
                  <a:cubicBezTo>
                    <a:pt x="2" y="13"/>
                    <a:pt x="4" y="15"/>
                    <a:pt x="5" y="17"/>
                  </a:cubicBezTo>
                  <a:cubicBezTo>
                    <a:pt x="126" y="17"/>
                    <a:pt x="126" y="17"/>
                    <a:pt x="126" y="17"/>
                  </a:cubicBezTo>
                  <a:cubicBezTo>
                    <a:pt x="126" y="165"/>
                    <a:pt x="126" y="165"/>
                    <a:pt x="126" y="165"/>
                  </a:cubicBezTo>
                  <a:cubicBezTo>
                    <a:pt x="39" y="165"/>
                    <a:pt x="39" y="165"/>
                    <a:pt x="39" y="165"/>
                  </a:cubicBezTo>
                  <a:cubicBezTo>
                    <a:pt x="39" y="176"/>
                    <a:pt x="39" y="176"/>
                    <a:pt x="39" y="176"/>
                  </a:cubicBezTo>
                  <a:cubicBezTo>
                    <a:pt x="39" y="176"/>
                    <a:pt x="39" y="176"/>
                    <a:pt x="39" y="176"/>
                  </a:cubicBezTo>
                  <a:cubicBezTo>
                    <a:pt x="37" y="186"/>
                    <a:pt x="25" y="194"/>
                    <a:pt x="10" y="199"/>
                  </a:cubicBezTo>
                  <a:cubicBezTo>
                    <a:pt x="172" y="199"/>
                    <a:pt x="172" y="199"/>
                    <a:pt x="172" y="199"/>
                  </a:cubicBezTo>
                  <a:cubicBezTo>
                    <a:pt x="172" y="165"/>
                    <a:pt x="172" y="165"/>
                    <a:pt x="172" y="165"/>
                  </a:cubicBezTo>
                  <a:lnTo>
                    <a:pt x="143" y="165"/>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34" name="Freeform 46"/>
            <p:cNvSpPr/>
            <p:nvPr/>
          </p:nvSpPr>
          <p:spPr bwMode="auto">
            <a:xfrm>
              <a:off x="7843749" y="4612481"/>
              <a:ext cx="322263" cy="242887"/>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35" name="Rectangle 47"/>
            <p:cNvSpPr>
              <a:spLocks noChangeArrowheads="1"/>
            </p:cNvSpPr>
            <p:nvPr/>
          </p:nvSpPr>
          <p:spPr bwMode="auto">
            <a:xfrm>
              <a:off x="8142199" y="4531518"/>
              <a:ext cx="179388" cy="20638"/>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36" name="Rectangle 48"/>
            <p:cNvSpPr>
              <a:spLocks noChangeArrowheads="1"/>
            </p:cNvSpPr>
            <p:nvPr/>
          </p:nvSpPr>
          <p:spPr bwMode="auto">
            <a:xfrm>
              <a:off x="8142199" y="4577556"/>
              <a:ext cx="179388" cy="19050"/>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37" name="Rectangle 49"/>
            <p:cNvSpPr>
              <a:spLocks noChangeArrowheads="1"/>
            </p:cNvSpPr>
            <p:nvPr/>
          </p:nvSpPr>
          <p:spPr bwMode="auto">
            <a:xfrm>
              <a:off x="8192999" y="4622006"/>
              <a:ext cx="128588" cy="22225"/>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38" name="Rectangle 50"/>
            <p:cNvSpPr>
              <a:spLocks noChangeArrowheads="1"/>
            </p:cNvSpPr>
            <p:nvPr/>
          </p:nvSpPr>
          <p:spPr bwMode="auto">
            <a:xfrm>
              <a:off x="8192999" y="4668043"/>
              <a:ext cx="128588" cy="20638"/>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39" name="Rectangle 51"/>
            <p:cNvSpPr>
              <a:spLocks noChangeArrowheads="1"/>
            </p:cNvSpPr>
            <p:nvPr/>
          </p:nvSpPr>
          <p:spPr bwMode="auto">
            <a:xfrm>
              <a:off x="8192999" y="4714081"/>
              <a:ext cx="128588" cy="20637"/>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grpSp>
    </p:spTree>
  </p:cSld>
  <p:clrMapOvr>
    <a:masterClrMapping/>
  </p:clrMapOvr>
  <p:transition spd="med">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995426" y="2598003"/>
            <a:ext cx="8128123" cy="830997"/>
          </a:xfrm>
          <a:prstGeom prst="rect">
            <a:avLst/>
          </a:prstGeom>
        </p:spPr>
        <p:txBody>
          <a:bodyPr wrap="none">
            <a:spAutoFit/>
          </a:bodyPr>
          <a:lstStyle/>
          <a:p>
            <a:pPr algn="ctr"/>
            <a:r>
              <a:rPr lang="en-US" altLang="zh-CN" sz="4800" b="1" dirty="0">
                <a:ln w="0"/>
                <a:solidFill>
                  <a:srgbClr val="005D9D"/>
                </a:solidFill>
                <a:effectLst>
                  <a:outerShdw blurRad="38100" dist="19050" dir="2700000" algn="tl" rotWithShape="0">
                    <a:schemeClr val="dk1">
                      <a:alpha val="40000"/>
                    </a:schemeClr>
                  </a:outerShdw>
                </a:effectLst>
                <a:latin typeface="Arial"/>
                <a:ea typeface="微软雅黑"/>
                <a:cs typeface="+mn-ea"/>
                <a:sym typeface="Arial"/>
              </a:rPr>
              <a:t>THANK FOR YOUR WATCH</a:t>
            </a:r>
            <a:endParaRPr lang="zh-CN" altLang="en-US" sz="4800" b="1" dirty="0">
              <a:ln w="0"/>
              <a:solidFill>
                <a:srgbClr val="005D9D"/>
              </a:solidFill>
              <a:effectLst>
                <a:outerShdw blurRad="38100" dist="19050" dir="2700000" algn="tl" rotWithShape="0">
                  <a:schemeClr val="dk1">
                    <a:alpha val="40000"/>
                  </a:schemeClr>
                </a:outerShdw>
              </a:effectLst>
              <a:latin typeface="Arial"/>
              <a:ea typeface="微软雅黑"/>
              <a:cs typeface="+mn-ea"/>
              <a:sym typeface="Arial"/>
            </a:endParaRPr>
          </a:p>
        </p:txBody>
      </p:sp>
      <p:sp>
        <p:nvSpPr>
          <p:cNvPr id="22" name="文本框 21"/>
          <p:cNvSpPr txBox="1"/>
          <p:nvPr/>
        </p:nvSpPr>
        <p:spPr>
          <a:xfrm>
            <a:off x="4794241" y="5512872"/>
            <a:ext cx="2523115" cy="369332"/>
          </a:xfrm>
          <a:prstGeom prst="rect">
            <a:avLst/>
          </a:prstGeom>
          <a:noFill/>
        </p:spPr>
        <p:txBody>
          <a:bodyPr wrap="square" rtlCol="0">
            <a:spAutoFit/>
          </a:bodyPr>
          <a:lstStyle/>
          <a:p>
            <a:pPr algn="ctr"/>
            <a:r>
              <a:rPr lang="zh-CN" altLang="en-US" b="1" dirty="0">
                <a:solidFill>
                  <a:schemeClr val="tx1">
                    <a:lumMod val="85000"/>
                    <a:lumOff val="15000"/>
                  </a:schemeClr>
                </a:solidFill>
                <a:latin typeface="Arial"/>
                <a:ea typeface="微软雅黑"/>
                <a:cs typeface="+mn-ea"/>
                <a:sym typeface="Arial"/>
              </a:rPr>
              <a:t>演讲学生：时艺轩</a:t>
            </a:r>
            <a:endParaRPr lang="en-US" altLang="zh-CN" b="1" dirty="0">
              <a:solidFill>
                <a:schemeClr val="tx1">
                  <a:lumMod val="85000"/>
                  <a:lumOff val="15000"/>
                </a:schemeClr>
              </a:solidFill>
              <a:latin typeface="Arial"/>
              <a:ea typeface="微软雅黑"/>
              <a:cs typeface="+mn-ea"/>
              <a:sym typeface="Arial"/>
            </a:endParaRPr>
          </a:p>
        </p:txBody>
      </p:sp>
      <p:sp>
        <p:nvSpPr>
          <p:cNvPr id="2" name="文本框 1"/>
          <p:cNvSpPr txBox="1"/>
          <p:nvPr/>
        </p:nvSpPr>
        <p:spPr>
          <a:xfrm>
            <a:off x="3934835" y="3639357"/>
            <a:ext cx="5211683" cy="523220"/>
          </a:xfrm>
          <a:prstGeom prst="rect">
            <a:avLst/>
          </a:prstGeom>
          <a:noFill/>
        </p:spPr>
        <p:txBody>
          <a:bodyPr wrap="none" rtlCol="0">
            <a:spAutoFit/>
          </a:bodyPr>
          <a:lstStyle/>
          <a:p>
            <a:r>
              <a:rPr lang="zh-CN" altLang="en-US" sz="2800" b="1" dirty="0">
                <a:solidFill>
                  <a:schemeClr val="tx1">
                    <a:lumMod val="75000"/>
                    <a:lumOff val="25000"/>
                  </a:schemeClr>
                </a:solidFill>
                <a:latin typeface="Arial"/>
                <a:ea typeface="微软雅黑"/>
                <a:sym typeface="Arial"/>
              </a:rPr>
              <a:t>恳请</a:t>
            </a:r>
            <a:r>
              <a:rPr lang="zh-CN" altLang="en-US" sz="2800" b="1" dirty="0">
                <a:solidFill>
                  <a:schemeClr val="tx1">
                    <a:lumMod val="75000"/>
                    <a:lumOff val="25000"/>
                  </a:schemeClr>
                </a:solidFill>
                <a:ea typeface="微软雅黑"/>
                <a:sym typeface="Arial"/>
              </a:rPr>
              <a:t>老师以及</a:t>
            </a:r>
            <a:r>
              <a:rPr lang="zh-CN" altLang="en-US" sz="2800" b="1" dirty="0">
                <a:solidFill>
                  <a:schemeClr val="tx1">
                    <a:lumMod val="75000"/>
                    <a:lumOff val="25000"/>
                  </a:schemeClr>
                </a:solidFill>
                <a:latin typeface="Arial"/>
                <a:ea typeface="微软雅黑"/>
                <a:sym typeface="Arial"/>
              </a:rPr>
              <a:t>各位同学批评指正</a:t>
            </a:r>
          </a:p>
        </p:txBody>
      </p:sp>
      <p:grpSp>
        <p:nvGrpSpPr>
          <p:cNvPr id="12" name="组合 11"/>
          <p:cNvGrpSpPr/>
          <p:nvPr/>
        </p:nvGrpSpPr>
        <p:grpSpPr>
          <a:xfrm>
            <a:off x="2965079" y="741954"/>
            <a:ext cx="6181439" cy="4543094"/>
            <a:chOff x="3135609" y="1400509"/>
            <a:chExt cx="4327334" cy="3180406"/>
          </a:xfrm>
          <a:solidFill>
            <a:srgbClr val="005D9D"/>
          </a:solidFill>
        </p:grpSpPr>
        <p:sp>
          <p:nvSpPr>
            <p:cNvPr id="13" name="椭圆 12"/>
            <p:cNvSpPr/>
            <p:nvPr/>
          </p:nvSpPr>
          <p:spPr>
            <a:xfrm>
              <a:off x="4594415" y="4200084"/>
              <a:ext cx="380831" cy="380831"/>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14" name="椭圆 13"/>
            <p:cNvSpPr/>
            <p:nvPr/>
          </p:nvSpPr>
          <p:spPr>
            <a:xfrm>
              <a:off x="3135609" y="2315938"/>
              <a:ext cx="246284" cy="246284"/>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15" name="椭圆 14"/>
            <p:cNvSpPr/>
            <p:nvPr/>
          </p:nvSpPr>
          <p:spPr>
            <a:xfrm>
              <a:off x="6300775" y="3769099"/>
              <a:ext cx="160832" cy="160832"/>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16" name="椭圆 15"/>
            <p:cNvSpPr/>
            <p:nvPr/>
          </p:nvSpPr>
          <p:spPr>
            <a:xfrm>
              <a:off x="3965845" y="2170529"/>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18" name="椭圆 17"/>
            <p:cNvSpPr/>
            <p:nvPr/>
          </p:nvSpPr>
          <p:spPr>
            <a:xfrm>
              <a:off x="5666182" y="4147816"/>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19" name="椭圆 18"/>
            <p:cNvSpPr/>
            <p:nvPr/>
          </p:nvSpPr>
          <p:spPr>
            <a:xfrm>
              <a:off x="7399495" y="3795126"/>
              <a:ext cx="63448" cy="63448"/>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20" name="椭圆 19"/>
            <p:cNvSpPr/>
            <p:nvPr/>
          </p:nvSpPr>
          <p:spPr>
            <a:xfrm>
              <a:off x="7046662" y="2161308"/>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21" name="椭圆 20"/>
            <p:cNvSpPr/>
            <p:nvPr/>
          </p:nvSpPr>
          <p:spPr>
            <a:xfrm>
              <a:off x="6484601" y="2399021"/>
              <a:ext cx="160832" cy="160832"/>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23" name="椭圆 22"/>
            <p:cNvSpPr/>
            <p:nvPr/>
          </p:nvSpPr>
          <p:spPr>
            <a:xfrm>
              <a:off x="5998266" y="1400509"/>
              <a:ext cx="304924" cy="304924"/>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24" name="椭圆 23"/>
            <p:cNvSpPr/>
            <p:nvPr/>
          </p:nvSpPr>
          <p:spPr>
            <a:xfrm>
              <a:off x="6222774" y="4384292"/>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25" name="椭圆 24"/>
            <p:cNvSpPr/>
            <p:nvPr/>
          </p:nvSpPr>
          <p:spPr>
            <a:xfrm>
              <a:off x="4543725" y="2416003"/>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26" name="椭圆 25"/>
            <p:cNvSpPr/>
            <p:nvPr/>
          </p:nvSpPr>
          <p:spPr>
            <a:xfrm>
              <a:off x="5093804" y="2002993"/>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27" name="椭圆 26"/>
            <p:cNvSpPr/>
            <p:nvPr/>
          </p:nvSpPr>
          <p:spPr>
            <a:xfrm>
              <a:off x="3698943" y="3611872"/>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28" name="椭圆 27"/>
            <p:cNvSpPr/>
            <p:nvPr/>
          </p:nvSpPr>
          <p:spPr>
            <a:xfrm>
              <a:off x="6182566" y="2547173"/>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29" name="椭圆 28"/>
            <p:cNvSpPr/>
            <p:nvPr/>
          </p:nvSpPr>
          <p:spPr>
            <a:xfrm>
              <a:off x="5793172" y="2153598"/>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30" name="椭圆 29"/>
            <p:cNvSpPr/>
            <p:nvPr/>
          </p:nvSpPr>
          <p:spPr>
            <a:xfrm>
              <a:off x="5174221" y="2527271"/>
              <a:ext cx="80416" cy="80416"/>
            </a:xfrm>
            <a:prstGeom prst="ellipse">
              <a:avLst/>
            </a:prstGeom>
            <a:grpFill/>
            <a:ln>
              <a:noFill/>
            </a:ln>
            <a:effectLst>
              <a:outerShdw blurRad="1143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grpSp>
    </p:spTree>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110432" y="442644"/>
            <a:ext cx="1980029"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研究目的</a:t>
            </a:r>
          </a:p>
        </p:txBody>
      </p:sp>
      <p:sp>
        <p:nvSpPr>
          <p:cNvPr id="25" name="矩形 24"/>
          <p:cNvSpPr/>
          <p:nvPr/>
        </p:nvSpPr>
        <p:spPr>
          <a:xfrm>
            <a:off x="6049435" y="2163235"/>
            <a:ext cx="5654724" cy="2638286"/>
          </a:xfrm>
          <a:prstGeom prst="rect">
            <a:avLst/>
          </a:prstGeom>
        </p:spPr>
        <p:txBody>
          <a:bodyPr wrap="square">
            <a:spAutoFit/>
          </a:bodyPr>
          <a:lstStyle/>
          <a:p>
            <a:pPr lvl="0" algn="just">
              <a:lnSpc>
                <a:spcPct val="150000"/>
              </a:lnSpc>
            </a:pPr>
            <a:r>
              <a:rPr lang="zh-CN" altLang="en-US" sz="1600" b="0" i="0" dirty="0">
                <a:solidFill>
                  <a:srgbClr val="000000"/>
                </a:solidFill>
                <a:effectLst/>
                <a:latin typeface="微软雅黑" panose="020B0503020204020204" pitchFamily="34" charset="-122"/>
                <a:ea typeface="微软雅黑" panose="020B0503020204020204" pitchFamily="34" charset="-122"/>
              </a:rPr>
              <a:t>  现代密码学是信息安全的基础，其安全性主要依赖于计算复杂性理论然而，计算能力和量子计算的不断提高对现代密码学的安全性构成了严重威胁。</a:t>
            </a:r>
            <a:endParaRPr lang="en-US" altLang="zh-CN" sz="1600" dirty="0">
              <a:solidFill>
                <a:srgbClr val="000000"/>
              </a:solidFill>
              <a:latin typeface="微软雅黑" panose="020B0503020204020204" pitchFamily="34" charset="-122"/>
              <a:ea typeface="微软雅黑" panose="020B0503020204020204" pitchFamily="34" charset="-122"/>
            </a:endParaRPr>
          </a:p>
          <a:p>
            <a:pPr lvl="0" algn="just">
              <a:lnSpc>
                <a:spcPct val="150000"/>
              </a:lnSpc>
            </a:pPr>
            <a:r>
              <a:rPr lang="en-US" altLang="zh-CN" sz="1600" b="0" i="0" dirty="0">
                <a:solidFill>
                  <a:srgbClr val="000000"/>
                </a:solidFill>
                <a:effectLst/>
                <a:latin typeface="微软雅黑" panose="020B0503020204020204" pitchFamily="34" charset="-122"/>
                <a:ea typeface="微软雅黑" panose="020B0503020204020204" pitchFamily="34" charset="-122"/>
              </a:rPr>
              <a:t>  </a:t>
            </a:r>
            <a:r>
              <a:rPr lang="zh-CN" altLang="en-US" sz="1600" b="0" i="0" dirty="0">
                <a:solidFill>
                  <a:srgbClr val="000000"/>
                </a:solidFill>
                <a:effectLst/>
                <a:latin typeface="微软雅黑" panose="020B0503020204020204" pitchFamily="34" charset="-122"/>
                <a:ea typeface="微软雅黑" panose="020B0503020204020204" pitchFamily="34" charset="-122"/>
              </a:rPr>
              <a:t>入侵者可以利用强大的计算资源在短时间内暴力破解密码，从而获得重要的资源因此，探索一种基于非计算复杂性理论的信息保护方法，以抵御计算能力的提高对密码学安全的威胁，是一个迫切需要解决的问题。</a:t>
            </a:r>
            <a:endParaRPr lang="zh-HK" altLang="zh-HK" sz="1600" dirty="0">
              <a:solidFill>
                <a:srgbClr val="121212"/>
              </a:solidFill>
              <a:latin typeface="-apple-system"/>
              <a:sym typeface="Arial"/>
            </a:endParaRPr>
          </a:p>
        </p:txBody>
      </p:sp>
      <p:pic>
        <p:nvPicPr>
          <p:cNvPr id="3" name="图片 2">
            <a:extLst>
              <a:ext uri="{FF2B5EF4-FFF2-40B4-BE49-F238E27FC236}">
                <a16:creationId xmlns:a16="http://schemas.microsoft.com/office/drawing/2014/main" id="{6351CA65-02F4-6929-7CB0-7DEF54B08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355" y="2102666"/>
            <a:ext cx="4047319" cy="2549811"/>
          </a:xfrm>
          <a:prstGeom prst="rect">
            <a:avLst/>
          </a:prstGeom>
        </p:spPr>
      </p:pic>
    </p:spTree>
    <p:extLst>
      <p:ext uri="{BB962C8B-B14F-4D97-AF65-F5344CB8AC3E}">
        <p14:creationId xmlns:p14="http://schemas.microsoft.com/office/powerpoint/2010/main" val="1011649309"/>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072762" y="442644"/>
            <a:ext cx="2055371"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研究意义</a:t>
            </a:r>
          </a:p>
        </p:txBody>
      </p:sp>
      <p:sp>
        <p:nvSpPr>
          <p:cNvPr id="25" name="矩形 24"/>
          <p:cNvSpPr/>
          <p:nvPr/>
        </p:nvSpPr>
        <p:spPr>
          <a:xfrm>
            <a:off x="6389301" y="2341189"/>
            <a:ext cx="5172503" cy="1899623"/>
          </a:xfrm>
          <a:prstGeom prst="rect">
            <a:avLst/>
          </a:prstGeom>
        </p:spPr>
        <p:txBody>
          <a:bodyPr wrap="square">
            <a:spAutoFit/>
          </a:bodyPr>
          <a:lstStyle/>
          <a:p>
            <a:pPr lvl="0" algn="just">
              <a:lnSpc>
                <a:spcPct val="150000"/>
              </a:lnSpc>
            </a:pPr>
            <a:r>
              <a:rPr lang="en-US" altLang="zh-CN" sz="1600" b="0" i="0" dirty="0">
                <a:solidFill>
                  <a:srgbClr val="000000"/>
                </a:solidFill>
                <a:effectLst/>
                <a:latin typeface="微软雅黑" panose="020B0503020204020204" pitchFamily="34" charset="-122"/>
                <a:ea typeface="微软雅黑" panose="020B0503020204020204" pitchFamily="34" charset="-122"/>
              </a:rPr>
              <a:t>  DNA</a:t>
            </a:r>
            <a:r>
              <a:rPr lang="zh-CN" altLang="en-US" sz="1600" b="0" i="0" dirty="0">
                <a:solidFill>
                  <a:srgbClr val="000000"/>
                </a:solidFill>
                <a:effectLst/>
                <a:latin typeface="微软雅黑" panose="020B0503020204020204" pitchFamily="34" charset="-122"/>
                <a:ea typeface="微软雅黑" panose="020B0503020204020204" pitchFamily="34" charset="-122"/>
              </a:rPr>
              <a:t>分子具有可编程性、高特异性、可寻址性等特性。多应用于信息存储，信息处理，和信息安全。</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lvl="0" algn="just">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b="0" i="0" dirty="0">
                <a:solidFill>
                  <a:srgbClr val="000000"/>
                </a:solidFill>
                <a:effectLst/>
                <a:latin typeface="微软雅黑" panose="020B0503020204020204" pitchFamily="34" charset="-122"/>
                <a:ea typeface="微软雅黑" panose="020B0503020204020204" pitchFamily="34" charset="-122"/>
              </a:rPr>
              <a:t>基于</a:t>
            </a:r>
            <a:r>
              <a:rPr lang="en-US" altLang="zh-CN" sz="1600" b="0" i="0" dirty="0">
                <a:solidFill>
                  <a:srgbClr val="000000"/>
                </a:solidFill>
                <a:effectLst/>
                <a:latin typeface="微软雅黑" panose="020B0503020204020204" pitchFamily="34" charset="-122"/>
                <a:ea typeface="微软雅黑" panose="020B0503020204020204" pitchFamily="34" charset="-122"/>
              </a:rPr>
              <a:t>DNA</a:t>
            </a:r>
            <a:r>
              <a:rPr lang="zh-CN" altLang="en-US" sz="1600" b="0" i="0" dirty="0">
                <a:solidFill>
                  <a:srgbClr val="000000"/>
                </a:solidFill>
                <a:effectLst/>
                <a:latin typeface="微软雅黑" panose="020B0503020204020204" pitchFamily="34" charset="-122"/>
                <a:ea typeface="微软雅黑" panose="020B0503020204020204" pitchFamily="34" charset="-122"/>
              </a:rPr>
              <a:t>纳米技术的密码安全性主要取决于生物分子的特性和生化反应的复杂性，而不是计算复杂度。因此</a:t>
            </a:r>
            <a:r>
              <a:rPr lang="en-US" altLang="zh-CN" sz="1600" dirty="0">
                <a:solidFill>
                  <a:srgbClr val="000000"/>
                </a:solidFill>
                <a:latin typeface="微软雅黑" panose="020B0503020204020204" pitchFamily="34" charset="-122"/>
                <a:ea typeface="微软雅黑" panose="020B0503020204020204" pitchFamily="34" charset="-122"/>
              </a:rPr>
              <a:t>DNA</a:t>
            </a:r>
            <a:r>
              <a:rPr lang="zh-CN" altLang="en-US" sz="1600" b="0" i="0" dirty="0">
                <a:solidFill>
                  <a:srgbClr val="000000"/>
                </a:solidFill>
                <a:effectLst/>
                <a:latin typeface="微软雅黑" panose="020B0503020204020204" pitchFamily="34" charset="-122"/>
                <a:ea typeface="微软雅黑" panose="020B0503020204020204" pitchFamily="34" charset="-122"/>
              </a:rPr>
              <a:t>的加密可以免受高性能计算机的攻击。</a:t>
            </a:r>
            <a:endParaRPr lang="zh-HK" altLang="zh-HK" sz="1600" dirty="0">
              <a:solidFill>
                <a:srgbClr val="121212"/>
              </a:solidFill>
              <a:latin typeface="-apple-system"/>
              <a:sym typeface="Arial"/>
            </a:endParaRPr>
          </a:p>
        </p:txBody>
      </p:sp>
      <p:pic>
        <p:nvPicPr>
          <p:cNvPr id="11" name="图片 10">
            <a:extLst>
              <a:ext uri="{FF2B5EF4-FFF2-40B4-BE49-F238E27FC236}">
                <a16:creationId xmlns:a16="http://schemas.microsoft.com/office/drawing/2014/main" id="{EB9D3634-41EB-E589-21E0-3F6B6BEE8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017" y="2130625"/>
            <a:ext cx="4276299" cy="2405418"/>
          </a:xfrm>
          <a:prstGeom prst="rect">
            <a:avLst/>
          </a:prstGeom>
        </p:spPr>
      </p:pic>
    </p:spTree>
    <p:extLst>
      <p:ext uri="{BB962C8B-B14F-4D97-AF65-F5344CB8AC3E}">
        <p14:creationId xmlns:p14="http://schemas.microsoft.com/office/powerpoint/2010/main" val="1296765705"/>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110432" y="442644"/>
            <a:ext cx="1980029"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研究方法</a:t>
            </a:r>
          </a:p>
        </p:txBody>
      </p:sp>
      <p:sp>
        <p:nvSpPr>
          <p:cNvPr id="25" name="矩形 24"/>
          <p:cNvSpPr/>
          <p:nvPr/>
        </p:nvSpPr>
        <p:spPr>
          <a:xfrm>
            <a:off x="6600967" y="2383522"/>
            <a:ext cx="5172503" cy="1899623"/>
          </a:xfrm>
          <a:prstGeom prst="rect">
            <a:avLst/>
          </a:prstGeom>
        </p:spPr>
        <p:txBody>
          <a:bodyPr wrap="square">
            <a:spAutoFit/>
          </a:bodyPr>
          <a:lstStyle/>
          <a:p>
            <a:pPr lvl="0" algn="just">
              <a:lnSpc>
                <a:spcPct val="150000"/>
              </a:lnSpc>
            </a:pPr>
            <a:r>
              <a:rPr lang="en-US" altLang="zh-CN" sz="1600" b="0" i="0" dirty="0">
                <a:solidFill>
                  <a:srgbClr val="000000"/>
                </a:solidFill>
                <a:effectLst/>
                <a:latin typeface="微软雅黑" panose="020B0503020204020204" pitchFamily="34" charset="-122"/>
                <a:ea typeface="微软雅黑" panose="020B0503020204020204" pitchFamily="34" charset="-122"/>
              </a:rPr>
              <a:t>  DNA</a:t>
            </a:r>
            <a:r>
              <a:rPr lang="zh-CN" altLang="en-US" sz="1600" b="0" i="0" dirty="0">
                <a:solidFill>
                  <a:srgbClr val="000000"/>
                </a:solidFill>
                <a:effectLst/>
                <a:latin typeface="微软雅黑" panose="020B0503020204020204" pitchFamily="34" charset="-122"/>
                <a:ea typeface="微软雅黑" panose="020B0503020204020204" pitchFamily="34" charset="-122"/>
              </a:rPr>
              <a:t>纳米技术在信息安全方面主要有两种方法。第一种是将待加密的信息按照加密规则用</a:t>
            </a:r>
            <a:r>
              <a:rPr lang="en-US" altLang="zh-CN" sz="1600" b="0" i="0" dirty="0">
                <a:solidFill>
                  <a:srgbClr val="000000"/>
                </a:solidFill>
                <a:effectLst/>
                <a:latin typeface="微软雅黑" panose="020B0503020204020204" pitchFamily="34" charset="-122"/>
                <a:ea typeface="微软雅黑" panose="020B0503020204020204" pitchFamily="34" charset="-122"/>
              </a:rPr>
              <a:t>DNA</a:t>
            </a:r>
            <a:r>
              <a:rPr lang="zh-CN" altLang="en-US" sz="1600" b="0" i="0" dirty="0">
                <a:solidFill>
                  <a:srgbClr val="000000"/>
                </a:solidFill>
                <a:effectLst/>
                <a:latin typeface="微软雅黑" panose="020B0503020204020204" pitchFamily="34" charset="-122"/>
                <a:ea typeface="微软雅黑" panose="020B0503020204020204" pitchFamily="34" charset="-122"/>
              </a:rPr>
              <a:t>编码成密文，实现信息保护。</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lvl="0" algn="just">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b="0" i="0" dirty="0">
                <a:solidFill>
                  <a:srgbClr val="000000"/>
                </a:solidFill>
                <a:effectLst/>
                <a:latin typeface="微软雅黑" panose="020B0503020204020204" pitchFamily="34" charset="-122"/>
                <a:ea typeface="微软雅黑" panose="020B0503020204020204" pitchFamily="34" charset="-122"/>
              </a:rPr>
              <a:t>第二种方法，</a:t>
            </a:r>
            <a:r>
              <a:rPr lang="en-US" altLang="zh-CN" sz="1600" b="0" i="0" dirty="0">
                <a:solidFill>
                  <a:srgbClr val="000000"/>
                </a:solidFill>
                <a:effectLst/>
                <a:latin typeface="微软雅黑" panose="020B0503020204020204" pitchFamily="34" charset="-122"/>
                <a:ea typeface="微软雅黑" panose="020B0503020204020204" pitchFamily="34" charset="-122"/>
              </a:rPr>
              <a:t>DNA</a:t>
            </a:r>
            <a:r>
              <a:rPr lang="zh-CN" altLang="en-US" sz="1600" b="0" i="0" dirty="0">
                <a:solidFill>
                  <a:srgbClr val="000000"/>
                </a:solidFill>
                <a:effectLst/>
                <a:latin typeface="微软雅黑" panose="020B0503020204020204" pitchFamily="34" charset="-122"/>
                <a:ea typeface="微软雅黑" panose="020B0503020204020204" pitchFamily="34" charset="-122"/>
              </a:rPr>
              <a:t>作为构建分子安全装置的基础材料，通过化学反应网络实现信息处理和加密。</a:t>
            </a:r>
            <a:endParaRPr lang="zh-HK" altLang="zh-HK" sz="1600" dirty="0">
              <a:solidFill>
                <a:srgbClr val="121212"/>
              </a:solidFill>
              <a:latin typeface="-apple-system"/>
              <a:sym typeface="Arial"/>
            </a:endParaRPr>
          </a:p>
        </p:txBody>
      </p:sp>
      <p:pic>
        <p:nvPicPr>
          <p:cNvPr id="11" name="图片 10">
            <a:extLst>
              <a:ext uri="{FF2B5EF4-FFF2-40B4-BE49-F238E27FC236}">
                <a16:creationId xmlns:a16="http://schemas.microsoft.com/office/drawing/2014/main" id="{EB9D3634-41EB-E589-21E0-3F6B6BEE8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017" y="2130625"/>
            <a:ext cx="4276299" cy="2405418"/>
          </a:xfrm>
          <a:prstGeom prst="rect">
            <a:avLst/>
          </a:prstGeom>
        </p:spPr>
      </p:pic>
    </p:spTree>
    <p:extLst>
      <p:ext uri="{BB962C8B-B14F-4D97-AF65-F5344CB8AC3E}">
        <p14:creationId xmlns:p14="http://schemas.microsoft.com/office/powerpoint/2010/main" val="204164790"/>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559271" y="442644"/>
            <a:ext cx="1082348" cy="584775"/>
          </a:xfrm>
          <a:prstGeom prst="rect">
            <a:avLst/>
          </a:prstGeom>
          <a:noFill/>
        </p:spPr>
        <p:txBody>
          <a:bodyPr wrap="none" rtlCol="0">
            <a:spAutoFit/>
          </a:bodyPr>
          <a:lstStyle/>
          <a:p>
            <a:pPr algn="ctr"/>
            <a:r>
              <a:rPr lang="zh-CN" altLang="en-US" sz="3200" b="1" spc="300" dirty="0">
                <a:solidFill>
                  <a:schemeClr val="tx1">
                    <a:lumMod val="85000"/>
                    <a:lumOff val="15000"/>
                  </a:schemeClr>
                </a:solidFill>
                <a:latin typeface="Arial"/>
                <a:ea typeface="微软雅黑"/>
                <a:sym typeface="Arial"/>
              </a:rPr>
              <a:t>期刊</a:t>
            </a:r>
          </a:p>
        </p:txBody>
      </p:sp>
      <p:sp>
        <p:nvSpPr>
          <p:cNvPr id="14" name="文本框 13"/>
          <p:cNvSpPr txBox="1"/>
          <p:nvPr/>
        </p:nvSpPr>
        <p:spPr>
          <a:xfrm>
            <a:off x="5860574" y="4226584"/>
            <a:ext cx="1778751" cy="523220"/>
          </a:xfrm>
          <a:prstGeom prst="rect">
            <a:avLst/>
          </a:prstGeom>
          <a:noFill/>
        </p:spPr>
        <p:txBody>
          <a:bodyPr wrap="square" rtlCol="0">
            <a:spAutoFit/>
          </a:bodyPr>
          <a:lstStyle/>
          <a:p>
            <a:r>
              <a:rPr lang="zh-CN" altLang="en-US" sz="2800" b="1" dirty="0">
                <a:solidFill>
                  <a:schemeClr val="tx1">
                    <a:lumMod val="75000"/>
                    <a:lumOff val="25000"/>
                  </a:schemeClr>
                </a:solidFill>
                <a:latin typeface="Arial"/>
                <a:ea typeface="微软雅黑"/>
                <a:sym typeface="Arial"/>
              </a:rPr>
              <a:t>期刊介绍</a:t>
            </a:r>
          </a:p>
        </p:txBody>
      </p:sp>
      <p:grpSp>
        <p:nvGrpSpPr>
          <p:cNvPr id="15" name="组合 14"/>
          <p:cNvGrpSpPr/>
          <p:nvPr/>
        </p:nvGrpSpPr>
        <p:grpSpPr>
          <a:xfrm>
            <a:off x="5056483" y="4005444"/>
            <a:ext cx="834546" cy="747984"/>
            <a:chOff x="7843749" y="4320381"/>
            <a:chExt cx="596900" cy="534987"/>
          </a:xfrm>
          <a:solidFill>
            <a:srgbClr val="005D9D"/>
          </a:solidFill>
        </p:grpSpPr>
        <p:sp>
          <p:nvSpPr>
            <p:cNvPr id="16" name="Freeform 43"/>
            <p:cNvSpPr>
              <a:spLocks noEditPoints="1"/>
            </p:cNvSpPr>
            <p:nvPr/>
          </p:nvSpPr>
          <p:spPr bwMode="auto">
            <a:xfrm>
              <a:off x="7891374" y="4320381"/>
              <a:ext cx="217488" cy="293687"/>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17" name="Freeform 44"/>
            <p:cNvSpPr>
              <a:spLocks noEditPoints="1"/>
            </p:cNvSpPr>
            <p:nvPr/>
          </p:nvSpPr>
          <p:spPr bwMode="auto">
            <a:xfrm>
              <a:off x="7937412" y="4466431"/>
              <a:ext cx="130175" cy="46037"/>
            </a:xfrm>
            <a:custGeom>
              <a:avLst/>
              <a:gdLst>
                <a:gd name="T0" fmla="*/ 6 w 65"/>
                <a:gd name="T1" fmla="*/ 23 h 23"/>
                <a:gd name="T2" fmla="*/ 23 w 65"/>
                <a:gd name="T3" fmla="*/ 23 h 23"/>
                <a:gd name="T4" fmla="*/ 29 w 65"/>
                <a:gd name="T5" fmla="*/ 17 h 23"/>
                <a:gd name="T6" fmla="*/ 29 w 65"/>
                <a:gd name="T7" fmla="*/ 11 h 23"/>
                <a:gd name="T8" fmla="*/ 35 w 65"/>
                <a:gd name="T9" fmla="*/ 11 h 23"/>
                <a:gd name="T10" fmla="*/ 35 w 65"/>
                <a:gd name="T11" fmla="*/ 17 h 23"/>
                <a:gd name="T12" fmla="*/ 41 w 65"/>
                <a:gd name="T13" fmla="*/ 23 h 23"/>
                <a:gd name="T14" fmla="*/ 59 w 65"/>
                <a:gd name="T15" fmla="*/ 23 h 23"/>
                <a:gd name="T16" fmla="*/ 65 w 65"/>
                <a:gd name="T17" fmla="*/ 17 h 23"/>
                <a:gd name="T18" fmla="*/ 65 w 65"/>
                <a:gd name="T19" fmla="*/ 6 h 23"/>
                <a:gd name="T20" fmla="*/ 59 w 65"/>
                <a:gd name="T21" fmla="*/ 0 h 23"/>
                <a:gd name="T22" fmla="*/ 41 w 65"/>
                <a:gd name="T23" fmla="*/ 0 h 23"/>
                <a:gd name="T24" fmla="*/ 35 w 65"/>
                <a:gd name="T25" fmla="*/ 6 h 23"/>
                <a:gd name="T26" fmla="*/ 35 w 65"/>
                <a:gd name="T27" fmla="*/ 10 h 23"/>
                <a:gd name="T28" fmla="*/ 29 w 65"/>
                <a:gd name="T29" fmla="*/ 10 h 23"/>
                <a:gd name="T30" fmla="*/ 29 w 65"/>
                <a:gd name="T31" fmla="*/ 6 h 23"/>
                <a:gd name="T32" fmla="*/ 23 w 65"/>
                <a:gd name="T33" fmla="*/ 0 h 23"/>
                <a:gd name="T34" fmla="*/ 6 w 65"/>
                <a:gd name="T35" fmla="*/ 0 h 23"/>
                <a:gd name="T36" fmla="*/ 0 w 65"/>
                <a:gd name="T37" fmla="*/ 6 h 23"/>
                <a:gd name="T38" fmla="*/ 0 w 65"/>
                <a:gd name="T39" fmla="*/ 17 h 23"/>
                <a:gd name="T40" fmla="*/ 6 w 65"/>
                <a:gd name="T41" fmla="*/ 23 h 23"/>
                <a:gd name="T42" fmla="*/ 37 w 65"/>
                <a:gd name="T43" fmla="*/ 6 h 23"/>
                <a:gd name="T44" fmla="*/ 41 w 65"/>
                <a:gd name="T45" fmla="*/ 1 h 23"/>
                <a:gd name="T46" fmla="*/ 59 w 65"/>
                <a:gd name="T47" fmla="*/ 1 h 23"/>
                <a:gd name="T48" fmla="*/ 63 w 65"/>
                <a:gd name="T49" fmla="*/ 6 h 23"/>
                <a:gd name="T50" fmla="*/ 63 w 65"/>
                <a:gd name="T51" fmla="*/ 17 h 23"/>
                <a:gd name="T52" fmla="*/ 59 w 65"/>
                <a:gd name="T53" fmla="*/ 21 h 23"/>
                <a:gd name="T54" fmla="*/ 41 w 65"/>
                <a:gd name="T55" fmla="*/ 21 h 23"/>
                <a:gd name="T56" fmla="*/ 37 w 65"/>
                <a:gd name="T57" fmla="*/ 17 h 23"/>
                <a:gd name="T58" fmla="*/ 37 w 65"/>
                <a:gd name="T59" fmla="*/ 6 h 23"/>
                <a:gd name="T60" fmla="*/ 1 w 65"/>
                <a:gd name="T61" fmla="*/ 6 h 23"/>
                <a:gd name="T62" fmla="*/ 6 w 65"/>
                <a:gd name="T63" fmla="*/ 1 h 23"/>
                <a:gd name="T64" fmla="*/ 23 w 65"/>
                <a:gd name="T65" fmla="*/ 1 h 23"/>
                <a:gd name="T66" fmla="*/ 28 w 65"/>
                <a:gd name="T67" fmla="*/ 6 h 23"/>
                <a:gd name="T68" fmla="*/ 28 w 65"/>
                <a:gd name="T69" fmla="*/ 10 h 23"/>
                <a:gd name="T70" fmla="*/ 28 w 65"/>
                <a:gd name="T71" fmla="*/ 11 h 23"/>
                <a:gd name="T72" fmla="*/ 28 w 65"/>
                <a:gd name="T73" fmla="*/ 17 h 23"/>
                <a:gd name="T74" fmla="*/ 23 w 65"/>
                <a:gd name="T75" fmla="*/ 21 h 23"/>
                <a:gd name="T76" fmla="*/ 6 w 65"/>
                <a:gd name="T77" fmla="*/ 21 h 23"/>
                <a:gd name="T78" fmla="*/ 1 w 65"/>
                <a:gd name="T79" fmla="*/ 17 h 23"/>
                <a:gd name="T80" fmla="*/ 1 w 65"/>
                <a:gd name="T8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23">
                  <a:moveTo>
                    <a:pt x="6" y="23"/>
                  </a:moveTo>
                  <a:cubicBezTo>
                    <a:pt x="23" y="23"/>
                    <a:pt x="23" y="23"/>
                    <a:pt x="23" y="23"/>
                  </a:cubicBezTo>
                  <a:cubicBezTo>
                    <a:pt x="26" y="23"/>
                    <a:pt x="29" y="20"/>
                    <a:pt x="29" y="17"/>
                  </a:cubicBezTo>
                  <a:cubicBezTo>
                    <a:pt x="29" y="11"/>
                    <a:pt x="29" y="11"/>
                    <a:pt x="29" y="11"/>
                  </a:cubicBezTo>
                  <a:cubicBezTo>
                    <a:pt x="35" y="11"/>
                    <a:pt x="35" y="11"/>
                    <a:pt x="35" y="11"/>
                  </a:cubicBezTo>
                  <a:cubicBezTo>
                    <a:pt x="35" y="17"/>
                    <a:pt x="35" y="17"/>
                    <a:pt x="35" y="17"/>
                  </a:cubicBezTo>
                  <a:cubicBezTo>
                    <a:pt x="35" y="20"/>
                    <a:pt x="38" y="23"/>
                    <a:pt x="41" y="23"/>
                  </a:cubicBezTo>
                  <a:cubicBezTo>
                    <a:pt x="59" y="23"/>
                    <a:pt x="59" y="23"/>
                    <a:pt x="59" y="23"/>
                  </a:cubicBezTo>
                  <a:cubicBezTo>
                    <a:pt x="62" y="23"/>
                    <a:pt x="65" y="20"/>
                    <a:pt x="65" y="17"/>
                  </a:cubicBezTo>
                  <a:cubicBezTo>
                    <a:pt x="65" y="6"/>
                    <a:pt x="65" y="6"/>
                    <a:pt x="65" y="6"/>
                  </a:cubicBezTo>
                  <a:cubicBezTo>
                    <a:pt x="65" y="3"/>
                    <a:pt x="62" y="0"/>
                    <a:pt x="59" y="0"/>
                  </a:cubicBezTo>
                  <a:cubicBezTo>
                    <a:pt x="41" y="0"/>
                    <a:pt x="41" y="0"/>
                    <a:pt x="41" y="0"/>
                  </a:cubicBezTo>
                  <a:cubicBezTo>
                    <a:pt x="38" y="0"/>
                    <a:pt x="35" y="3"/>
                    <a:pt x="35" y="6"/>
                  </a:cubicBezTo>
                  <a:cubicBezTo>
                    <a:pt x="35" y="10"/>
                    <a:pt x="35" y="10"/>
                    <a:pt x="35" y="10"/>
                  </a:cubicBezTo>
                  <a:cubicBezTo>
                    <a:pt x="29" y="10"/>
                    <a:pt x="29" y="10"/>
                    <a:pt x="29" y="10"/>
                  </a:cubicBezTo>
                  <a:cubicBezTo>
                    <a:pt x="29" y="6"/>
                    <a:pt x="29" y="6"/>
                    <a:pt x="29" y="6"/>
                  </a:cubicBezTo>
                  <a:cubicBezTo>
                    <a:pt x="29" y="3"/>
                    <a:pt x="26" y="0"/>
                    <a:pt x="23" y="0"/>
                  </a:cubicBezTo>
                  <a:cubicBezTo>
                    <a:pt x="6" y="0"/>
                    <a:pt x="6" y="0"/>
                    <a:pt x="6" y="0"/>
                  </a:cubicBezTo>
                  <a:cubicBezTo>
                    <a:pt x="2" y="0"/>
                    <a:pt x="0" y="3"/>
                    <a:pt x="0" y="6"/>
                  </a:cubicBezTo>
                  <a:cubicBezTo>
                    <a:pt x="0" y="17"/>
                    <a:pt x="0" y="17"/>
                    <a:pt x="0" y="17"/>
                  </a:cubicBezTo>
                  <a:cubicBezTo>
                    <a:pt x="0" y="20"/>
                    <a:pt x="2" y="23"/>
                    <a:pt x="6" y="23"/>
                  </a:cubicBezTo>
                  <a:close/>
                  <a:moveTo>
                    <a:pt x="37" y="6"/>
                  </a:moveTo>
                  <a:cubicBezTo>
                    <a:pt x="37" y="3"/>
                    <a:pt x="39" y="1"/>
                    <a:pt x="41" y="1"/>
                  </a:cubicBezTo>
                  <a:cubicBezTo>
                    <a:pt x="59" y="1"/>
                    <a:pt x="59" y="1"/>
                    <a:pt x="59" y="1"/>
                  </a:cubicBezTo>
                  <a:cubicBezTo>
                    <a:pt x="61" y="1"/>
                    <a:pt x="63" y="3"/>
                    <a:pt x="63" y="6"/>
                  </a:cubicBezTo>
                  <a:cubicBezTo>
                    <a:pt x="63" y="17"/>
                    <a:pt x="63" y="17"/>
                    <a:pt x="63" y="17"/>
                  </a:cubicBezTo>
                  <a:cubicBezTo>
                    <a:pt x="63" y="19"/>
                    <a:pt x="61" y="21"/>
                    <a:pt x="59" y="21"/>
                  </a:cubicBezTo>
                  <a:cubicBezTo>
                    <a:pt x="41" y="21"/>
                    <a:pt x="41" y="21"/>
                    <a:pt x="41" y="21"/>
                  </a:cubicBezTo>
                  <a:cubicBezTo>
                    <a:pt x="39" y="21"/>
                    <a:pt x="37" y="19"/>
                    <a:pt x="37" y="17"/>
                  </a:cubicBezTo>
                  <a:lnTo>
                    <a:pt x="37" y="6"/>
                  </a:lnTo>
                  <a:close/>
                  <a:moveTo>
                    <a:pt x="1" y="6"/>
                  </a:moveTo>
                  <a:cubicBezTo>
                    <a:pt x="1" y="3"/>
                    <a:pt x="3" y="1"/>
                    <a:pt x="6" y="1"/>
                  </a:cubicBezTo>
                  <a:cubicBezTo>
                    <a:pt x="23" y="1"/>
                    <a:pt x="23" y="1"/>
                    <a:pt x="23" y="1"/>
                  </a:cubicBezTo>
                  <a:cubicBezTo>
                    <a:pt x="25" y="1"/>
                    <a:pt x="28" y="3"/>
                    <a:pt x="28" y="6"/>
                  </a:cubicBezTo>
                  <a:cubicBezTo>
                    <a:pt x="28" y="10"/>
                    <a:pt x="28" y="10"/>
                    <a:pt x="28" y="10"/>
                  </a:cubicBezTo>
                  <a:cubicBezTo>
                    <a:pt x="28" y="11"/>
                    <a:pt x="28" y="11"/>
                    <a:pt x="28" y="11"/>
                  </a:cubicBezTo>
                  <a:cubicBezTo>
                    <a:pt x="28" y="17"/>
                    <a:pt x="28" y="17"/>
                    <a:pt x="28" y="17"/>
                  </a:cubicBezTo>
                  <a:cubicBezTo>
                    <a:pt x="28" y="19"/>
                    <a:pt x="25" y="21"/>
                    <a:pt x="23" y="21"/>
                  </a:cubicBezTo>
                  <a:cubicBezTo>
                    <a:pt x="6" y="21"/>
                    <a:pt x="6" y="21"/>
                    <a:pt x="6" y="21"/>
                  </a:cubicBezTo>
                  <a:cubicBezTo>
                    <a:pt x="3" y="21"/>
                    <a:pt x="1" y="19"/>
                    <a:pt x="1" y="17"/>
                  </a:cubicBezTo>
                  <a:lnTo>
                    <a:pt x="1" y="6"/>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18" name="Freeform 45"/>
            <p:cNvSpPr/>
            <p:nvPr/>
          </p:nvSpPr>
          <p:spPr bwMode="auto">
            <a:xfrm>
              <a:off x="8099337" y="4450556"/>
              <a:ext cx="341312" cy="398462"/>
            </a:xfrm>
            <a:custGeom>
              <a:avLst/>
              <a:gdLst>
                <a:gd name="T0" fmla="*/ 143 w 172"/>
                <a:gd name="T1" fmla="*/ 165 h 199"/>
                <a:gd name="T2" fmla="*/ 143 w 172"/>
                <a:gd name="T3" fmla="*/ 0 h 199"/>
                <a:gd name="T4" fmla="*/ 2 w 172"/>
                <a:gd name="T5" fmla="*/ 0 h 199"/>
                <a:gd name="T6" fmla="*/ 0 w 172"/>
                <a:gd name="T7" fmla="*/ 12 h 199"/>
                <a:gd name="T8" fmla="*/ 5 w 172"/>
                <a:gd name="T9" fmla="*/ 17 h 199"/>
                <a:gd name="T10" fmla="*/ 126 w 172"/>
                <a:gd name="T11" fmla="*/ 17 h 199"/>
                <a:gd name="T12" fmla="*/ 126 w 172"/>
                <a:gd name="T13" fmla="*/ 165 h 199"/>
                <a:gd name="T14" fmla="*/ 39 w 172"/>
                <a:gd name="T15" fmla="*/ 165 h 199"/>
                <a:gd name="T16" fmla="*/ 39 w 172"/>
                <a:gd name="T17" fmla="*/ 176 h 199"/>
                <a:gd name="T18" fmla="*/ 39 w 172"/>
                <a:gd name="T19" fmla="*/ 176 h 199"/>
                <a:gd name="T20" fmla="*/ 10 w 172"/>
                <a:gd name="T21" fmla="*/ 199 h 199"/>
                <a:gd name="T22" fmla="*/ 172 w 172"/>
                <a:gd name="T23" fmla="*/ 199 h 199"/>
                <a:gd name="T24" fmla="*/ 172 w 172"/>
                <a:gd name="T25" fmla="*/ 165 h 199"/>
                <a:gd name="T26" fmla="*/ 143 w 172"/>
                <a:gd name="T27" fmla="*/ 16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199">
                  <a:moveTo>
                    <a:pt x="143" y="165"/>
                  </a:moveTo>
                  <a:cubicBezTo>
                    <a:pt x="143" y="0"/>
                    <a:pt x="143" y="0"/>
                    <a:pt x="143" y="0"/>
                  </a:cubicBezTo>
                  <a:cubicBezTo>
                    <a:pt x="2" y="0"/>
                    <a:pt x="2" y="0"/>
                    <a:pt x="2" y="0"/>
                  </a:cubicBezTo>
                  <a:cubicBezTo>
                    <a:pt x="1" y="5"/>
                    <a:pt x="1" y="9"/>
                    <a:pt x="0" y="12"/>
                  </a:cubicBezTo>
                  <a:cubicBezTo>
                    <a:pt x="2" y="13"/>
                    <a:pt x="4" y="15"/>
                    <a:pt x="5" y="17"/>
                  </a:cubicBezTo>
                  <a:cubicBezTo>
                    <a:pt x="126" y="17"/>
                    <a:pt x="126" y="17"/>
                    <a:pt x="126" y="17"/>
                  </a:cubicBezTo>
                  <a:cubicBezTo>
                    <a:pt x="126" y="165"/>
                    <a:pt x="126" y="165"/>
                    <a:pt x="126" y="165"/>
                  </a:cubicBezTo>
                  <a:cubicBezTo>
                    <a:pt x="39" y="165"/>
                    <a:pt x="39" y="165"/>
                    <a:pt x="39" y="165"/>
                  </a:cubicBezTo>
                  <a:cubicBezTo>
                    <a:pt x="39" y="176"/>
                    <a:pt x="39" y="176"/>
                    <a:pt x="39" y="176"/>
                  </a:cubicBezTo>
                  <a:cubicBezTo>
                    <a:pt x="39" y="176"/>
                    <a:pt x="39" y="176"/>
                    <a:pt x="39" y="176"/>
                  </a:cubicBezTo>
                  <a:cubicBezTo>
                    <a:pt x="37" y="186"/>
                    <a:pt x="25" y="194"/>
                    <a:pt x="10" y="199"/>
                  </a:cubicBezTo>
                  <a:cubicBezTo>
                    <a:pt x="172" y="199"/>
                    <a:pt x="172" y="199"/>
                    <a:pt x="172" y="199"/>
                  </a:cubicBezTo>
                  <a:cubicBezTo>
                    <a:pt x="172" y="165"/>
                    <a:pt x="172" y="165"/>
                    <a:pt x="172" y="165"/>
                  </a:cubicBezTo>
                  <a:lnTo>
                    <a:pt x="143" y="165"/>
                  </a:ln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19" name="Freeform 46"/>
            <p:cNvSpPr/>
            <p:nvPr/>
          </p:nvSpPr>
          <p:spPr bwMode="auto">
            <a:xfrm>
              <a:off x="7843749" y="4612481"/>
              <a:ext cx="322263" cy="242887"/>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20" name="Rectangle 47"/>
            <p:cNvSpPr>
              <a:spLocks noChangeArrowheads="1"/>
            </p:cNvSpPr>
            <p:nvPr/>
          </p:nvSpPr>
          <p:spPr bwMode="auto">
            <a:xfrm>
              <a:off x="8142199" y="4531518"/>
              <a:ext cx="179388" cy="20638"/>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21" name="Rectangle 48"/>
            <p:cNvSpPr>
              <a:spLocks noChangeArrowheads="1"/>
            </p:cNvSpPr>
            <p:nvPr/>
          </p:nvSpPr>
          <p:spPr bwMode="auto">
            <a:xfrm>
              <a:off x="8142199" y="4577556"/>
              <a:ext cx="179388" cy="19050"/>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22" name="Rectangle 49"/>
            <p:cNvSpPr>
              <a:spLocks noChangeArrowheads="1"/>
            </p:cNvSpPr>
            <p:nvPr/>
          </p:nvSpPr>
          <p:spPr bwMode="auto">
            <a:xfrm>
              <a:off x="8192999" y="4622006"/>
              <a:ext cx="128588" cy="22225"/>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23" name="Rectangle 50"/>
            <p:cNvSpPr>
              <a:spLocks noChangeArrowheads="1"/>
            </p:cNvSpPr>
            <p:nvPr/>
          </p:nvSpPr>
          <p:spPr bwMode="auto">
            <a:xfrm>
              <a:off x="8192999" y="4668043"/>
              <a:ext cx="128588" cy="20638"/>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sp>
          <p:nvSpPr>
            <p:cNvPr id="24" name="Rectangle 51"/>
            <p:cNvSpPr>
              <a:spLocks noChangeArrowheads="1"/>
            </p:cNvSpPr>
            <p:nvPr/>
          </p:nvSpPr>
          <p:spPr bwMode="auto">
            <a:xfrm>
              <a:off x="8192999" y="4714081"/>
              <a:ext cx="128588" cy="20637"/>
            </a:xfrm>
            <a:prstGeom prst="rect">
              <a:avLst/>
            </a:prstGeom>
            <a:grpFill/>
            <a:ln>
              <a:noFill/>
            </a:ln>
          </p:spPr>
          <p:txBody>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Arial"/>
                <a:ea typeface="微软雅黑"/>
                <a:sym typeface="Arial"/>
              </a:endParaRPr>
            </a:p>
          </p:txBody>
        </p:sp>
      </p:grpSp>
      <p:sp>
        <p:nvSpPr>
          <p:cNvPr id="25" name="矩形 24"/>
          <p:cNvSpPr/>
          <p:nvPr/>
        </p:nvSpPr>
        <p:spPr>
          <a:xfrm>
            <a:off x="4988721" y="4915303"/>
            <a:ext cx="6244429" cy="879087"/>
          </a:xfrm>
          <a:prstGeom prst="rect">
            <a:avLst/>
          </a:prstGeom>
        </p:spPr>
        <p:txBody>
          <a:bodyPr wrap="square">
            <a:spAutoFit/>
          </a:bodyPr>
          <a:lstStyle/>
          <a:p>
            <a:pPr lvl="0" algn="just">
              <a:lnSpc>
                <a:spcPct val="150000"/>
              </a:lnSpc>
            </a:pPr>
            <a:r>
              <a:rPr lang="en-US" altLang="zh-CN" b="1" i="0" dirty="0">
                <a:solidFill>
                  <a:srgbClr val="121212"/>
                </a:solidFill>
                <a:effectLst/>
                <a:latin typeface="-apple-system"/>
              </a:rPr>
              <a:t>ACS Nano</a:t>
            </a:r>
            <a:r>
              <a:rPr lang="zh-CN" altLang="en-US" dirty="0">
                <a:solidFill>
                  <a:srgbClr val="121212"/>
                </a:solidFill>
                <a:latin typeface="-apple-system"/>
              </a:rPr>
              <a:t> </a:t>
            </a:r>
            <a:r>
              <a:rPr lang="zh-CN" altLang="en-US" b="0" i="0" dirty="0">
                <a:solidFill>
                  <a:srgbClr val="121212"/>
                </a:solidFill>
                <a:effectLst/>
                <a:latin typeface="-apple-system"/>
              </a:rPr>
              <a:t>中科院分区：材料科学、化学、物理化学、纳米科技均为</a:t>
            </a:r>
            <a:r>
              <a:rPr lang="en-US" altLang="zh-CN" b="0" i="0" dirty="0">
                <a:solidFill>
                  <a:srgbClr val="121212"/>
                </a:solidFill>
                <a:effectLst/>
                <a:latin typeface="-apple-system"/>
              </a:rPr>
              <a:t>1</a:t>
            </a:r>
            <a:r>
              <a:rPr lang="zh-CN" altLang="en-US" b="0" i="0" dirty="0">
                <a:solidFill>
                  <a:srgbClr val="121212"/>
                </a:solidFill>
                <a:effectLst/>
                <a:latin typeface="-apple-system"/>
              </a:rPr>
              <a:t>区；非综述期刊，是</a:t>
            </a:r>
            <a:r>
              <a:rPr lang="en-US" altLang="zh-CN" b="0" i="0" dirty="0">
                <a:solidFill>
                  <a:srgbClr val="121212"/>
                </a:solidFill>
                <a:effectLst/>
                <a:latin typeface="-apple-system"/>
              </a:rPr>
              <a:t>Top</a:t>
            </a:r>
            <a:r>
              <a:rPr lang="zh-CN" altLang="en-US" b="0" i="0" dirty="0">
                <a:solidFill>
                  <a:srgbClr val="121212"/>
                </a:solidFill>
                <a:effectLst/>
                <a:latin typeface="-apple-system"/>
              </a:rPr>
              <a:t>期刊</a:t>
            </a:r>
            <a:r>
              <a:rPr lang="zh-CN" altLang="en-US" dirty="0">
                <a:solidFill>
                  <a:srgbClr val="121212"/>
                </a:solidFill>
                <a:latin typeface="-apple-system"/>
              </a:rPr>
              <a:t>。</a:t>
            </a:r>
            <a:r>
              <a:rPr lang="en-US" altLang="zh-CN" dirty="0">
                <a:solidFill>
                  <a:srgbClr val="121212"/>
                </a:solidFill>
                <a:latin typeface="-apple-system"/>
              </a:rPr>
              <a:t>IF</a:t>
            </a:r>
            <a:r>
              <a:rPr lang="zh-CN" altLang="en-US" dirty="0">
                <a:solidFill>
                  <a:srgbClr val="121212"/>
                </a:solidFill>
                <a:latin typeface="-apple-system"/>
              </a:rPr>
              <a:t>：</a:t>
            </a:r>
            <a:r>
              <a:rPr lang="en-US" altLang="zh-CN" dirty="0">
                <a:solidFill>
                  <a:srgbClr val="121212"/>
                </a:solidFill>
                <a:latin typeface="-apple-system"/>
              </a:rPr>
              <a:t>17.1</a:t>
            </a:r>
            <a:endParaRPr lang="zh-HK" altLang="zh-HK" dirty="0">
              <a:solidFill>
                <a:srgbClr val="121212"/>
              </a:solidFill>
              <a:latin typeface="-apple-system"/>
              <a:sym typeface="Arial"/>
            </a:endParaRPr>
          </a:p>
        </p:txBody>
      </p:sp>
      <p:pic>
        <p:nvPicPr>
          <p:cNvPr id="27" name="图片 26">
            <a:extLst>
              <a:ext uri="{FF2B5EF4-FFF2-40B4-BE49-F238E27FC236}">
                <a16:creationId xmlns:a16="http://schemas.microsoft.com/office/drawing/2014/main" id="{CF1182B4-BDB1-E8F1-F241-32B4C8633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76" y="1704886"/>
            <a:ext cx="2597283" cy="3448227"/>
          </a:xfrm>
          <a:prstGeom prst="rect">
            <a:avLst/>
          </a:prstGeom>
        </p:spPr>
      </p:pic>
      <p:sp>
        <p:nvSpPr>
          <p:cNvPr id="12" name="文本框 11">
            <a:extLst>
              <a:ext uri="{FF2B5EF4-FFF2-40B4-BE49-F238E27FC236}">
                <a16:creationId xmlns:a16="http://schemas.microsoft.com/office/drawing/2014/main" id="{2AD5CC9B-22C7-72C9-7B1D-E8DB09E5B029}"/>
              </a:ext>
            </a:extLst>
          </p:cNvPr>
          <p:cNvSpPr txBox="1"/>
          <p:nvPr/>
        </p:nvSpPr>
        <p:spPr>
          <a:xfrm>
            <a:off x="4791257" y="3328526"/>
            <a:ext cx="5984331" cy="429861"/>
          </a:xfrm>
          <a:prstGeom prst="rect">
            <a:avLst/>
          </a:prstGeom>
          <a:noFill/>
        </p:spPr>
        <p:txBody>
          <a:bodyPr wrap="none" rtlCol="0">
            <a:spAutoFit/>
          </a:bodyPr>
          <a:lstStyle/>
          <a:p>
            <a:pPr algn="ctr">
              <a:lnSpc>
                <a:spcPct val="120000"/>
              </a:lnSpc>
            </a:pPr>
            <a:r>
              <a:rPr lang="zh-CN" altLang="en-US" sz="2000" b="1" dirty="0">
                <a:solidFill>
                  <a:srgbClr val="005D9D"/>
                </a:solidFill>
                <a:latin typeface="Arial"/>
                <a:ea typeface="微软雅黑"/>
                <a:cs typeface="+mn-ea"/>
              </a:rPr>
              <a:t>生物分子驱动的分子设备访问控制双因素认证策略</a:t>
            </a:r>
            <a:endParaRPr lang="zh-CN" altLang="en-US" sz="2000" b="1" dirty="0">
              <a:solidFill>
                <a:srgbClr val="005D9D"/>
              </a:solidFill>
              <a:latin typeface="Arial"/>
              <a:ea typeface="微软雅黑"/>
              <a:cs typeface="+mn-ea"/>
              <a:sym typeface="Arial"/>
            </a:endParaRPr>
          </a:p>
        </p:txBody>
      </p:sp>
      <p:pic>
        <p:nvPicPr>
          <p:cNvPr id="26" name="图片 25">
            <a:extLst>
              <a:ext uri="{FF2B5EF4-FFF2-40B4-BE49-F238E27FC236}">
                <a16:creationId xmlns:a16="http://schemas.microsoft.com/office/drawing/2014/main" id="{840A10F8-DD3F-A1F7-3E96-0A62B574F1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8721" y="1085945"/>
            <a:ext cx="5589405" cy="1995524"/>
          </a:xfrm>
          <a:prstGeom prst="rect">
            <a:avLst/>
          </a:prstGeom>
        </p:spPr>
      </p:pic>
    </p:spTree>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778869" y="2641600"/>
            <a:ext cx="1510045" cy="1510045"/>
          </a:xfrm>
          <a:prstGeom prst="ellipse">
            <a:avLst/>
          </a:prstGeom>
          <a:noFill/>
          <a:ln w="3175">
            <a:solidFill>
              <a:srgbClr val="005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 name="文本框 2"/>
          <p:cNvSpPr txBox="1"/>
          <p:nvPr/>
        </p:nvSpPr>
        <p:spPr>
          <a:xfrm>
            <a:off x="6080321" y="3167900"/>
            <a:ext cx="1646605" cy="923330"/>
          </a:xfrm>
          <a:prstGeom prst="rect">
            <a:avLst/>
          </a:prstGeom>
          <a:noFill/>
        </p:spPr>
        <p:txBody>
          <a:bodyPr wrap="none" rtlCol="0">
            <a:spAutoFit/>
          </a:bodyPr>
          <a:lstStyle/>
          <a:p>
            <a:pPr algn="ctr"/>
            <a:r>
              <a:rPr lang="zh-CN" altLang="en-US" sz="5400" b="1" spc="300" dirty="0">
                <a:solidFill>
                  <a:schemeClr val="tx1">
                    <a:lumMod val="85000"/>
                    <a:lumOff val="15000"/>
                  </a:schemeClr>
                </a:solidFill>
                <a:latin typeface="Arial"/>
                <a:ea typeface="微软雅黑"/>
                <a:sym typeface="Arial"/>
              </a:rPr>
              <a:t>原理</a:t>
            </a:r>
          </a:p>
        </p:txBody>
      </p:sp>
      <p:sp>
        <p:nvSpPr>
          <p:cNvPr id="4" name="文本框 3"/>
          <p:cNvSpPr txBox="1"/>
          <p:nvPr/>
        </p:nvSpPr>
        <p:spPr>
          <a:xfrm>
            <a:off x="6107362" y="2727738"/>
            <a:ext cx="1701107" cy="523220"/>
          </a:xfrm>
          <a:prstGeom prst="rect">
            <a:avLst/>
          </a:prstGeom>
          <a:noFill/>
        </p:spPr>
        <p:txBody>
          <a:bodyPr wrap="none" rtlCol="0">
            <a:spAutoFit/>
          </a:bodyPr>
          <a:lstStyle/>
          <a:p>
            <a:pPr algn="ctr"/>
            <a:r>
              <a:rPr lang="en-US" altLang="zh-CN" sz="2800" b="1" dirty="0">
                <a:solidFill>
                  <a:schemeClr val="tx1">
                    <a:lumMod val="65000"/>
                    <a:lumOff val="35000"/>
                  </a:schemeClr>
                </a:solidFill>
                <a:latin typeface="Arial"/>
                <a:ea typeface="微软雅黑"/>
                <a:sym typeface="Arial"/>
              </a:rPr>
              <a:t>Principle</a:t>
            </a:r>
            <a:endParaRPr lang="en-US" altLang="zh-CN" sz="2800" b="1" dirty="0">
              <a:solidFill>
                <a:schemeClr val="tx1">
                  <a:lumMod val="85000"/>
                  <a:lumOff val="15000"/>
                </a:schemeClr>
              </a:solidFill>
              <a:latin typeface="Arial"/>
              <a:ea typeface="微软雅黑"/>
              <a:sym typeface="Arial"/>
            </a:endParaRPr>
          </a:p>
        </p:txBody>
      </p:sp>
      <p:grpSp>
        <p:nvGrpSpPr>
          <p:cNvPr id="12" name="组合 211"/>
          <p:cNvGrpSpPr/>
          <p:nvPr/>
        </p:nvGrpSpPr>
        <p:grpSpPr bwMode="auto">
          <a:xfrm>
            <a:off x="4073638" y="2924573"/>
            <a:ext cx="839660" cy="935830"/>
            <a:chOff x="3196143" y="821604"/>
            <a:chExt cx="896937" cy="1000125"/>
          </a:xfrm>
          <a:solidFill>
            <a:srgbClr val="005D9D"/>
          </a:solidFill>
        </p:grpSpPr>
        <p:sp>
          <p:nvSpPr>
            <p:cNvPr id="13" name="Rectangle 22"/>
            <p:cNvSpPr>
              <a:spLocks noChangeArrowheads="1"/>
            </p:cNvSpPr>
            <p:nvPr/>
          </p:nvSpPr>
          <p:spPr bwMode="auto">
            <a:xfrm>
              <a:off x="3544354" y="1170413"/>
              <a:ext cx="451342" cy="4214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4" name="Rectangle 23"/>
            <p:cNvSpPr>
              <a:spLocks noChangeArrowheads="1"/>
            </p:cNvSpPr>
            <p:nvPr/>
          </p:nvSpPr>
          <p:spPr bwMode="auto">
            <a:xfrm>
              <a:off x="3547364" y="1275775"/>
              <a:ext cx="451342" cy="4214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5" name="Freeform 24"/>
            <p:cNvSpPr/>
            <p:nvPr/>
          </p:nvSpPr>
          <p:spPr bwMode="auto">
            <a:xfrm>
              <a:off x="3454086" y="1059032"/>
              <a:ext cx="637897" cy="761611"/>
            </a:xfrm>
            <a:custGeom>
              <a:avLst/>
              <a:gdLst>
                <a:gd name="T0" fmla="*/ 0 w 402"/>
                <a:gd name="T1" fmla="*/ 0 h 480"/>
                <a:gd name="T2" fmla="*/ 0 w 402"/>
                <a:gd name="T3" fmla="*/ 14 h 480"/>
                <a:gd name="T4" fmla="*/ 38 w 402"/>
                <a:gd name="T5" fmla="*/ 106 h 480"/>
                <a:gd name="T6" fmla="*/ 38 w 402"/>
                <a:gd name="T7" fmla="*/ 37 h 480"/>
                <a:gd name="T8" fmla="*/ 365 w 402"/>
                <a:gd name="T9" fmla="*/ 37 h 480"/>
                <a:gd name="T10" fmla="*/ 365 w 402"/>
                <a:gd name="T11" fmla="*/ 442 h 480"/>
                <a:gd name="T12" fmla="*/ 111 w 402"/>
                <a:gd name="T13" fmla="*/ 442 h 480"/>
                <a:gd name="T14" fmla="*/ 111 w 402"/>
                <a:gd name="T15" fmla="*/ 445 h 480"/>
                <a:gd name="T16" fmla="*/ 109 w 402"/>
                <a:gd name="T17" fmla="*/ 442 h 480"/>
                <a:gd name="T18" fmla="*/ 38 w 402"/>
                <a:gd name="T19" fmla="*/ 442 h 480"/>
                <a:gd name="T20" fmla="*/ 38 w 402"/>
                <a:gd name="T21" fmla="*/ 374 h 480"/>
                <a:gd name="T22" fmla="*/ 7 w 402"/>
                <a:gd name="T23" fmla="*/ 345 h 480"/>
                <a:gd name="T24" fmla="*/ 7 w 402"/>
                <a:gd name="T25" fmla="*/ 345 h 480"/>
                <a:gd name="T26" fmla="*/ 5 w 402"/>
                <a:gd name="T27" fmla="*/ 343 h 480"/>
                <a:gd name="T28" fmla="*/ 0 w 402"/>
                <a:gd name="T29" fmla="*/ 338 h 480"/>
                <a:gd name="T30" fmla="*/ 0 w 402"/>
                <a:gd name="T31" fmla="*/ 480 h 480"/>
                <a:gd name="T32" fmla="*/ 402 w 402"/>
                <a:gd name="T33" fmla="*/ 480 h 480"/>
                <a:gd name="T34" fmla="*/ 402 w 402"/>
                <a:gd name="T35" fmla="*/ 0 h 480"/>
                <a:gd name="T36" fmla="*/ 0 w 402"/>
                <a:gd name="T3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480">
                  <a:moveTo>
                    <a:pt x="0" y="0"/>
                  </a:moveTo>
                  <a:lnTo>
                    <a:pt x="0" y="14"/>
                  </a:lnTo>
                  <a:lnTo>
                    <a:pt x="38" y="106"/>
                  </a:lnTo>
                  <a:lnTo>
                    <a:pt x="38" y="37"/>
                  </a:lnTo>
                  <a:lnTo>
                    <a:pt x="365" y="37"/>
                  </a:lnTo>
                  <a:lnTo>
                    <a:pt x="365" y="442"/>
                  </a:lnTo>
                  <a:lnTo>
                    <a:pt x="111" y="442"/>
                  </a:lnTo>
                  <a:lnTo>
                    <a:pt x="111" y="445"/>
                  </a:lnTo>
                  <a:lnTo>
                    <a:pt x="109" y="442"/>
                  </a:lnTo>
                  <a:lnTo>
                    <a:pt x="38" y="442"/>
                  </a:lnTo>
                  <a:lnTo>
                    <a:pt x="38" y="374"/>
                  </a:lnTo>
                  <a:lnTo>
                    <a:pt x="7" y="345"/>
                  </a:lnTo>
                  <a:lnTo>
                    <a:pt x="7" y="345"/>
                  </a:lnTo>
                  <a:lnTo>
                    <a:pt x="5" y="343"/>
                  </a:lnTo>
                  <a:lnTo>
                    <a:pt x="0" y="338"/>
                  </a:lnTo>
                  <a:lnTo>
                    <a:pt x="0" y="480"/>
                  </a:lnTo>
                  <a:lnTo>
                    <a:pt x="402" y="480"/>
                  </a:lnTo>
                  <a:lnTo>
                    <a:pt x="402"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6" name="Freeform 25"/>
            <p:cNvSpPr/>
            <p:nvPr/>
          </p:nvSpPr>
          <p:spPr bwMode="auto">
            <a:xfrm>
              <a:off x="3571436" y="1369094"/>
              <a:ext cx="424260" cy="42145"/>
            </a:xfrm>
            <a:custGeom>
              <a:avLst/>
              <a:gdLst>
                <a:gd name="T0" fmla="*/ 0 w 267"/>
                <a:gd name="T1" fmla="*/ 0 h 26"/>
                <a:gd name="T2" fmla="*/ 11 w 267"/>
                <a:gd name="T3" fmla="*/ 26 h 26"/>
                <a:gd name="T4" fmla="*/ 267 w 267"/>
                <a:gd name="T5" fmla="*/ 26 h 26"/>
                <a:gd name="T6" fmla="*/ 267 w 267"/>
                <a:gd name="T7" fmla="*/ 0 h 26"/>
                <a:gd name="T8" fmla="*/ 0 w 267"/>
                <a:gd name="T9" fmla="*/ 0 h 26"/>
              </a:gdLst>
              <a:ahLst/>
              <a:cxnLst>
                <a:cxn ang="0">
                  <a:pos x="T0" y="T1"/>
                </a:cxn>
                <a:cxn ang="0">
                  <a:pos x="T2" y="T3"/>
                </a:cxn>
                <a:cxn ang="0">
                  <a:pos x="T4" y="T5"/>
                </a:cxn>
                <a:cxn ang="0">
                  <a:pos x="T6" y="T7"/>
                </a:cxn>
                <a:cxn ang="0">
                  <a:pos x="T8" y="T9"/>
                </a:cxn>
              </a:cxnLst>
              <a:rect l="0" t="0" r="r" b="b"/>
              <a:pathLst>
                <a:path w="267" h="26">
                  <a:moveTo>
                    <a:pt x="0" y="0"/>
                  </a:moveTo>
                  <a:lnTo>
                    <a:pt x="11" y="26"/>
                  </a:lnTo>
                  <a:lnTo>
                    <a:pt x="267" y="26"/>
                  </a:lnTo>
                  <a:lnTo>
                    <a:pt x="267"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7" name="Freeform 26"/>
            <p:cNvSpPr/>
            <p:nvPr/>
          </p:nvSpPr>
          <p:spPr bwMode="auto">
            <a:xfrm>
              <a:off x="3616569" y="1474456"/>
              <a:ext cx="385145" cy="42145"/>
            </a:xfrm>
            <a:custGeom>
              <a:avLst/>
              <a:gdLst>
                <a:gd name="T0" fmla="*/ 14 w 244"/>
                <a:gd name="T1" fmla="*/ 26 h 26"/>
                <a:gd name="T2" fmla="*/ 244 w 244"/>
                <a:gd name="T3" fmla="*/ 26 h 26"/>
                <a:gd name="T4" fmla="*/ 244 w 244"/>
                <a:gd name="T5" fmla="*/ 0 h 26"/>
                <a:gd name="T6" fmla="*/ 0 w 244"/>
                <a:gd name="T7" fmla="*/ 0 h 26"/>
                <a:gd name="T8" fmla="*/ 14 w 244"/>
                <a:gd name="T9" fmla="*/ 26 h 26"/>
              </a:gdLst>
              <a:ahLst/>
              <a:cxnLst>
                <a:cxn ang="0">
                  <a:pos x="T0" y="T1"/>
                </a:cxn>
                <a:cxn ang="0">
                  <a:pos x="T2" y="T3"/>
                </a:cxn>
                <a:cxn ang="0">
                  <a:pos x="T4" y="T5"/>
                </a:cxn>
                <a:cxn ang="0">
                  <a:pos x="T6" y="T7"/>
                </a:cxn>
                <a:cxn ang="0">
                  <a:pos x="T8" y="T9"/>
                </a:cxn>
              </a:cxnLst>
              <a:rect l="0" t="0" r="r" b="b"/>
              <a:pathLst>
                <a:path w="244" h="26">
                  <a:moveTo>
                    <a:pt x="14" y="26"/>
                  </a:moveTo>
                  <a:lnTo>
                    <a:pt x="244" y="26"/>
                  </a:lnTo>
                  <a:lnTo>
                    <a:pt x="244" y="0"/>
                  </a:lnTo>
                  <a:lnTo>
                    <a:pt x="0" y="0"/>
                  </a:lnTo>
                  <a:lnTo>
                    <a:pt x="14"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8" name="Freeform 27"/>
            <p:cNvSpPr/>
            <p:nvPr/>
          </p:nvSpPr>
          <p:spPr bwMode="auto">
            <a:xfrm>
              <a:off x="3634623" y="1558745"/>
              <a:ext cx="364083" cy="42145"/>
            </a:xfrm>
            <a:custGeom>
              <a:avLst/>
              <a:gdLst>
                <a:gd name="T0" fmla="*/ 2 w 229"/>
                <a:gd name="T1" fmla="*/ 0 h 26"/>
                <a:gd name="T2" fmla="*/ 0 w 229"/>
                <a:gd name="T3" fmla="*/ 26 h 26"/>
                <a:gd name="T4" fmla="*/ 229 w 229"/>
                <a:gd name="T5" fmla="*/ 26 h 26"/>
                <a:gd name="T6" fmla="*/ 229 w 229"/>
                <a:gd name="T7" fmla="*/ 0 h 26"/>
                <a:gd name="T8" fmla="*/ 2 w 229"/>
                <a:gd name="T9" fmla="*/ 0 h 26"/>
              </a:gdLst>
              <a:ahLst/>
              <a:cxnLst>
                <a:cxn ang="0">
                  <a:pos x="T0" y="T1"/>
                </a:cxn>
                <a:cxn ang="0">
                  <a:pos x="T2" y="T3"/>
                </a:cxn>
                <a:cxn ang="0">
                  <a:pos x="T4" y="T5"/>
                </a:cxn>
                <a:cxn ang="0">
                  <a:pos x="T6" y="T7"/>
                </a:cxn>
                <a:cxn ang="0">
                  <a:pos x="T8" y="T9"/>
                </a:cxn>
              </a:cxnLst>
              <a:rect l="0" t="0" r="r" b="b"/>
              <a:pathLst>
                <a:path w="229" h="26">
                  <a:moveTo>
                    <a:pt x="2" y="0"/>
                  </a:moveTo>
                  <a:lnTo>
                    <a:pt x="0" y="26"/>
                  </a:lnTo>
                  <a:lnTo>
                    <a:pt x="229" y="26"/>
                  </a:lnTo>
                  <a:lnTo>
                    <a:pt x="229" y="0"/>
                  </a:lnTo>
                  <a:lnTo>
                    <a:pt x="2" y="0"/>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19" name="Freeform 28"/>
            <p:cNvSpPr/>
            <p:nvPr/>
          </p:nvSpPr>
          <p:spPr bwMode="auto">
            <a:xfrm>
              <a:off x="3475150" y="1534663"/>
              <a:ext cx="144429" cy="189649"/>
            </a:xfrm>
            <a:custGeom>
              <a:avLst/>
              <a:gdLst>
                <a:gd name="T0" fmla="*/ 86 w 90"/>
                <a:gd name="T1" fmla="*/ 119 h 119"/>
                <a:gd name="T2" fmla="*/ 90 w 90"/>
                <a:gd name="T3" fmla="*/ 0 h 119"/>
                <a:gd name="T4" fmla="*/ 0 w 90"/>
                <a:gd name="T5" fmla="*/ 36 h 119"/>
                <a:gd name="T6" fmla="*/ 86 w 90"/>
                <a:gd name="T7" fmla="*/ 119 h 119"/>
              </a:gdLst>
              <a:ahLst/>
              <a:cxnLst>
                <a:cxn ang="0">
                  <a:pos x="T0" y="T1"/>
                </a:cxn>
                <a:cxn ang="0">
                  <a:pos x="T2" y="T3"/>
                </a:cxn>
                <a:cxn ang="0">
                  <a:pos x="T4" y="T5"/>
                </a:cxn>
                <a:cxn ang="0">
                  <a:pos x="T6" y="T7"/>
                </a:cxn>
              </a:cxnLst>
              <a:rect l="0" t="0" r="r" b="b"/>
              <a:pathLst>
                <a:path w="90" h="119">
                  <a:moveTo>
                    <a:pt x="86" y="119"/>
                  </a:moveTo>
                  <a:lnTo>
                    <a:pt x="90" y="0"/>
                  </a:lnTo>
                  <a:lnTo>
                    <a:pt x="0" y="36"/>
                  </a:lnTo>
                  <a:lnTo>
                    <a:pt x="86" y="119"/>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20" name="Freeform 29"/>
            <p:cNvSpPr/>
            <p:nvPr/>
          </p:nvSpPr>
          <p:spPr bwMode="auto">
            <a:xfrm>
              <a:off x="3195317" y="821215"/>
              <a:ext cx="180537" cy="171589"/>
            </a:xfrm>
            <a:custGeom>
              <a:avLst/>
              <a:gdLst>
                <a:gd name="T0" fmla="*/ 40 w 48"/>
                <a:gd name="T1" fmla="*/ 12 h 46"/>
                <a:gd name="T2" fmla="*/ 20 w 48"/>
                <a:gd name="T3" fmla="*/ 4 h 46"/>
                <a:gd name="T4" fmla="*/ 11 w 48"/>
                <a:gd name="T5" fmla="*/ 7 h 46"/>
                <a:gd name="T6" fmla="*/ 3 w 48"/>
                <a:gd name="T7" fmla="*/ 28 h 46"/>
                <a:gd name="T8" fmla="*/ 10 w 48"/>
                <a:gd name="T9" fmla="*/ 46 h 46"/>
                <a:gd name="T10" fmla="*/ 48 w 48"/>
                <a:gd name="T11" fmla="*/ 31 h 46"/>
                <a:gd name="T12" fmla="*/ 40 w 48"/>
                <a:gd name="T13" fmla="*/ 12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0" y="12"/>
                  </a:moveTo>
                  <a:cubicBezTo>
                    <a:pt x="37" y="4"/>
                    <a:pt x="28" y="0"/>
                    <a:pt x="20" y="4"/>
                  </a:cubicBezTo>
                  <a:cubicBezTo>
                    <a:pt x="11" y="7"/>
                    <a:pt x="11" y="7"/>
                    <a:pt x="11" y="7"/>
                  </a:cubicBezTo>
                  <a:cubicBezTo>
                    <a:pt x="3" y="11"/>
                    <a:pt x="0" y="20"/>
                    <a:pt x="3" y="28"/>
                  </a:cubicBezTo>
                  <a:cubicBezTo>
                    <a:pt x="10" y="46"/>
                    <a:pt x="10" y="46"/>
                    <a:pt x="10" y="46"/>
                  </a:cubicBezTo>
                  <a:cubicBezTo>
                    <a:pt x="48" y="31"/>
                    <a:pt x="48" y="31"/>
                    <a:pt x="48" y="31"/>
                  </a:cubicBezTo>
                  <a:lnTo>
                    <a:pt x="40" y="12"/>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21" name="Freeform 30"/>
            <p:cNvSpPr/>
            <p:nvPr/>
          </p:nvSpPr>
          <p:spPr bwMode="auto">
            <a:xfrm>
              <a:off x="3631615" y="1664106"/>
              <a:ext cx="370099" cy="42145"/>
            </a:xfrm>
            <a:custGeom>
              <a:avLst/>
              <a:gdLst>
                <a:gd name="T0" fmla="*/ 0 w 235"/>
                <a:gd name="T1" fmla="*/ 26 h 26"/>
                <a:gd name="T2" fmla="*/ 235 w 235"/>
                <a:gd name="T3" fmla="*/ 26 h 26"/>
                <a:gd name="T4" fmla="*/ 235 w 235"/>
                <a:gd name="T5" fmla="*/ 0 h 26"/>
                <a:gd name="T6" fmla="*/ 3 w 235"/>
                <a:gd name="T7" fmla="*/ 0 h 26"/>
                <a:gd name="T8" fmla="*/ 0 w 235"/>
                <a:gd name="T9" fmla="*/ 26 h 26"/>
              </a:gdLst>
              <a:ahLst/>
              <a:cxnLst>
                <a:cxn ang="0">
                  <a:pos x="T0" y="T1"/>
                </a:cxn>
                <a:cxn ang="0">
                  <a:pos x="T2" y="T3"/>
                </a:cxn>
                <a:cxn ang="0">
                  <a:pos x="T4" y="T5"/>
                </a:cxn>
                <a:cxn ang="0">
                  <a:pos x="T6" y="T7"/>
                </a:cxn>
                <a:cxn ang="0">
                  <a:pos x="T8" y="T9"/>
                </a:cxn>
              </a:cxnLst>
              <a:rect l="0" t="0" r="r" b="b"/>
              <a:pathLst>
                <a:path w="235" h="26">
                  <a:moveTo>
                    <a:pt x="0" y="26"/>
                  </a:moveTo>
                  <a:lnTo>
                    <a:pt x="235" y="26"/>
                  </a:lnTo>
                  <a:lnTo>
                    <a:pt x="235" y="0"/>
                  </a:lnTo>
                  <a:lnTo>
                    <a:pt x="3" y="0"/>
                  </a:lnTo>
                  <a:lnTo>
                    <a:pt x="0"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sp>
          <p:nvSpPr>
            <p:cNvPr id="22" name="Freeform 31"/>
            <p:cNvSpPr>
              <a:spLocks noEditPoints="1"/>
            </p:cNvSpPr>
            <p:nvPr/>
          </p:nvSpPr>
          <p:spPr bwMode="auto">
            <a:xfrm>
              <a:off x="3240452" y="953669"/>
              <a:ext cx="376117" cy="629158"/>
            </a:xfrm>
            <a:custGeom>
              <a:avLst/>
              <a:gdLst>
                <a:gd name="T0" fmla="*/ 100 w 100"/>
                <a:gd name="T1" fmla="*/ 152 h 168"/>
                <a:gd name="T2" fmla="*/ 38 w 100"/>
                <a:gd name="T3" fmla="*/ 0 h 168"/>
                <a:gd name="T4" fmla="*/ 0 w 100"/>
                <a:gd name="T5" fmla="*/ 15 h 168"/>
                <a:gd name="T6" fmla="*/ 62 w 100"/>
                <a:gd name="T7" fmla="*/ 168 h 168"/>
                <a:gd name="T8" fmla="*/ 100 w 100"/>
                <a:gd name="T9" fmla="*/ 152 h 168"/>
                <a:gd name="T10" fmla="*/ 34 w 100"/>
                <a:gd name="T11" fmla="*/ 6 h 168"/>
                <a:gd name="T12" fmla="*/ 75 w 100"/>
                <a:gd name="T13" fmla="*/ 107 h 168"/>
                <a:gd name="T14" fmla="*/ 73 w 100"/>
                <a:gd name="T15" fmla="*/ 115 h 168"/>
                <a:gd name="T16" fmla="*/ 67 w 100"/>
                <a:gd name="T17" fmla="*/ 111 h 168"/>
                <a:gd name="T18" fmla="*/ 25 w 100"/>
                <a:gd name="T19" fmla="*/ 10 h 168"/>
                <a:gd name="T20" fmla="*/ 34 w 100"/>
                <a:gd name="T21" fmla="*/ 6 h 168"/>
                <a:gd name="T22" fmla="*/ 56 w 100"/>
                <a:gd name="T23" fmla="*/ 122 h 168"/>
                <a:gd name="T24" fmla="*/ 50 w 100"/>
                <a:gd name="T25" fmla="*/ 118 h 168"/>
                <a:gd name="T26" fmla="*/ 9 w 100"/>
                <a:gd name="T27" fmla="*/ 16 h 168"/>
                <a:gd name="T28" fmla="*/ 17 w 100"/>
                <a:gd name="T29" fmla="*/ 13 h 168"/>
                <a:gd name="T30" fmla="*/ 58 w 100"/>
                <a:gd name="T31" fmla="*/ 114 h 168"/>
                <a:gd name="T32" fmla="*/ 56 w 100"/>
                <a:gd name="T33"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68">
                  <a:moveTo>
                    <a:pt x="100" y="152"/>
                  </a:moveTo>
                  <a:cubicBezTo>
                    <a:pt x="38" y="0"/>
                    <a:pt x="38" y="0"/>
                    <a:pt x="38" y="0"/>
                  </a:cubicBezTo>
                  <a:cubicBezTo>
                    <a:pt x="0" y="15"/>
                    <a:pt x="0" y="15"/>
                    <a:pt x="0" y="15"/>
                  </a:cubicBezTo>
                  <a:cubicBezTo>
                    <a:pt x="62" y="168"/>
                    <a:pt x="62" y="168"/>
                    <a:pt x="62" y="168"/>
                  </a:cubicBezTo>
                  <a:lnTo>
                    <a:pt x="100" y="152"/>
                  </a:lnTo>
                  <a:close/>
                  <a:moveTo>
                    <a:pt x="34" y="6"/>
                  </a:moveTo>
                  <a:cubicBezTo>
                    <a:pt x="75" y="107"/>
                    <a:pt x="75" y="107"/>
                    <a:pt x="75" y="107"/>
                  </a:cubicBezTo>
                  <a:cubicBezTo>
                    <a:pt x="76" y="111"/>
                    <a:pt x="76" y="114"/>
                    <a:pt x="73" y="115"/>
                  </a:cubicBezTo>
                  <a:cubicBezTo>
                    <a:pt x="71" y="116"/>
                    <a:pt x="68" y="114"/>
                    <a:pt x="67" y="111"/>
                  </a:cubicBezTo>
                  <a:cubicBezTo>
                    <a:pt x="25" y="10"/>
                    <a:pt x="25" y="10"/>
                    <a:pt x="25" y="10"/>
                  </a:cubicBezTo>
                  <a:lnTo>
                    <a:pt x="34" y="6"/>
                  </a:lnTo>
                  <a:close/>
                  <a:moveTo>
                    <a:pt x="56" y="122"/>
                  </a:moveTo>
                  <a:cubicBezTo>
                    <a:pt x="54" y="123"/>
                    <a:pt x="51" y="121"/>
                    <a:pt x="50" y="118"/>
                  </a:cubicBezTo>
                  <a:cubicBezTo>
                    <a:pt x="9" y="16"/>
                    <a:pt x="9" y="16"/>
                    <a:pt x="9" y="16"/>
                  </a:cubicBezTo>
                  <a:cubicBezTo>
                    <a:pt x="17" y="13"/>
                    <a:pt x="17" y="13"/>
                    <a:pt x="17" y="13"/>
                  </a:cubicBezTo>
                  <a:cubicBezTo>
                    <a:pt x="58" y="114"/>
                    <a:pt x="58" y="114"/>
                    <a:pt x="58" y="114"/>
                  </a:cubicBezTo>
                  <a:cubicBezTo>
                    <a:pt x="60" y="118"/>
                    <a:pt x="59" y="121"/>
                    <a:pt x="56" y="122"/>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tx1">
                    <a:lumMod val="85000"/>
                    <a:lumOff val="15000"/>
                  </a:schemeClr>
                </a:solidFill>
                <a:latin typeface="Arial"/>
                <a:ea typeface="微软雅黑"/>
                <a:sym typeface="Arial"/>
              </a:endParaRPr>
            </a:p>
          </p:txBody>
        </p:sp>
      </p:grpSp>
    </p:spTree>
    <p:extLst>
      <p:ext uri="{BB962C8B-B14F-4D97-AF65-F5344CB8AC3E}">
        <p14:creationId xmlns:p14="http://schemas.microsoft.com/office/powerpoint/2010/main" val="2552632654"/>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7740" y="678180"/>
            <a:ext cx="4023360" cy="137160"/>
            <a:chOff x="1005840" y="678180"/>
            <a:chExt cx="4023360" cy="137160"/>
          </a:xfrm>
        </p:grpSpPr>
        <p:cxnSp>
          <p:nvCxnSpPr>
            <p:cNvPr id="4" name="直接连接符 3"/>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209790" y="678180"/>
            <a:ext cx="4023360" cy="137160"/>
            <a:chOff x="1005840" y="678180"/>
            <a:chExt cx="4023360" cy="137160"/>
          </a:xfrm>
        </p:grpSpPr>
        <p:cxnSp>
          <p:nvCxnSpPr>
            <p:cNvPr id="8" name="直接连接符 7"/>
            <p:cNvCxnSpPr/>
            <p:nvPr/>
          </p:nvCxnSpPr>
          <p:spPr>
            <a:xfrm>
              <a:off x="1005840" y="746760"/>
              <a:ext cx="3886200" cy="0"/>
            </a:xfrm>
            <a:prstGeom prst="line">
              <a:avLst/>
            </a:prstGeom>
            <a:ln w="3175">
              <a:solidFill>
                <a:srgbClr val="005D9D"/>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92040" y="678180"/>
              <a:ext cx="137160" cy="137160"/>
            </a:xfrm>
            <a:prstGeom prst="ellipse">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文本框 9"/>
          <p:cNvSpPr txBox="1"/>
          <p:nvPr/>
        </p:nvSpPr>
        <p:spPr>
          <a:xfrm>
            <a:off x="5156721" y="515927"/>
            <a:ext cx="1915909" cy="461665"/>
          </a:xfrm>
          <a:prstGeom prst="rect">
            <a:avLst/>
          </a:prstGeom>
          <a:noFill/>
        </p:spPr>
        <p:txBody>
          <a:bodyPr wrap="none" rtlCol="0">
            <a:spAutoFit/>
          </a:bodyPr>
          <a:lstStyle/>
          <a:p>
            <a:pPr algn="ctr"/>
            <a:r>
              <a:rPr lang="zh-CN" altLang="en-US" sz="2400" b="1" spc="300" dirty="0">
                <a:solidFill>
                  <a:schemeClr val="tx1">
                    <a:lumMod val="85000"/>
                    <a:lumOff val="15000"/>
                  </a:schemeClr>
                </a:solidFill>
                <a:latin typeface="Arial"/>
                <a:ea typeface="微软雅黑"/>
                <a:sym typeface="Arial"/>
              </a:rPr>
              <a:t>双因素认证</a:t>
            </a:r>
          </a:p>
        </p:txBody>
      </p:sp>
      <p:sp>
        <p:nvSpPr>
          <p:cNvPr id="25" name="矩形 24"/>
          <p:cNvSpPr/>
          <p:nvPr/>
        </p:nvSpPr>
        <p:spPr>
          <a:xfrm>
            <a:off x="809767" y="4047292"/>
            <a:ext cx="11013743" cy="1889876"/>
          </a:xfrm>
          <a:prstGeom prst="rect">
            <a:avLst/>
          </a:prstGeom>
        </p:spPr>
        <p:txBody>
          <a:bodyPr wrap="square">
            <a:spAutoFit/>
          </a:bodyPr>
          <a:lstStyle/>
          <a:p>
            <a:pPr lvl="0" algn="just">
              <a:lnSpc>
                <a:spcPct val="150000"/>
              </a:lnSpc>
            </a:pPr>
            <a:r>
              <a:rPr lang="zh-CN" altLang="en-US" sz="2000" b="0" i="0" dirty="0">
                <a:solidFill>
                  <a:srgbClr val="000000"/>
                </a:solidFill>
                <a:effectLst/>
                <a:latin typeface="微软雅黑" panose="020B0503020204020204" pitchFamily="34" charset="-122"/>
                <a:ea typeface="微软雅黑" panose="020B0503020204020204" pitchFamily="34" charset="-122"/>
              </a:rPr>
              <a:t>  单因素认证策略存在暴力破解一个重要的问题，这对分子设备的安全性构成了至关重要的风险。访问控制作为系统访问的第一道防线，是抵御非法入侵者暴力破解的重要手段。这道防线通过识别用户来决定是否授予对分子设备的访问权限，防止非法用户访问和获取数据资源。 双因素认证策略要求用户提供两种不同的身份验证因素来证明自己的身份，有效抵抗暴力攻击。</a:t>
            </a:r>
            <a:endParaRPr lang="zh-HK" altLang="zh-HK" sz="2000" dirty="0">
              <a:solidFill>
                <a:srgbClr val="121212"/>
              </a:solidFill>
              <a:latin typeface="-apple-system"/>
              <a:sym typeface="Arial"/>
            </a:endParaRPr>
          </a:p>
        </p:txBody>
      </p:sp>
      <p:pic>
        <p:nvPicPr>
          <p:cNvPr id="13" name="图片 12">
            <a:extLst>
              <a:ext uri="{FF2B5EF4-FFF2-40B4-BE49-F238E27FC236}">
                <a16:creationId xmlns:a16="http://schemas.microsoft.com/office/drawing/2014/main" id="{7235A4E7-19E2-0CD7-1E0C-B2DEC530A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963" y="1441991"/>
            <a:ext cx="5021288" cy="1926857"/>
          </a:xfrm>
          <a:prstGeom prst="rect">
            <a:avLst/>
          </a:prstGeom>
        </p:spPr>
      </p:pic>
      <p:pic>
        <p:nvPicPr>
          <p:cNvPr id="15" name="图片 14">
            <a:extLst>
              <a:ext uri="{FF2B5EF4-FFF2-40B4-BE49-F238E27FC236}">
                <a16:creationId xmlns:a16="http://schemas.microsoft.com/office/drawing/2014/main" id="{63A5DC8F-0E75-12D9-5724-38DE1811D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690" y="1441991"/>
            <a:ext cx="3676300" cy="1883573"/>
          </a:xfrm>
          <a:prstGeom prst="rect">
            <a:avLst/>
          </a:prstGeom>
        </p:spPr>
      </p:pic>
    </p:spTree>
    <p:extLst>
      <p:ext uri="{BB962C8B-B14F-4D97-AF65-F5344CB8AC3E}">
        <p14:creationId xmlns:p14="http://schemas.microsoft.com/office/powerpoint/2010/main" val="29117337"/>
      </p:ext>
    </p:extLst>
  </p:cSld>
  <p:clrMapOvr>
    <a:masterClrMapping/>
  </p:clrMapOvr>
  <p:transition spd="med">
    <p:push dir="u"/>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方正正纤黑简体"/>
        <a:cs typeface=""/>
      </a:majorFont>
      <a:minorFont>
        <a:latin typeface="Arial"/>
        <a:ea typeface="方正正纤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8461</TotalTime>
  <Words>2324</Words>
  <Application>Microsoft Office PowerPoint</Application>
  <PresentationFormat>宽屏</PresentationFormat>
  <Paragraphs>130</Paragraphs>
  <Slides>30</Slides>
  <Notes>19</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30</vt:i4>
      </vt:variant>
    </vt:vector>
  </HeadingPairs>
  <TitlesOfParts>
    <vt:vector size="37" baseType="lpstr">
      <vt:lpstr>-apple-system</vt: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yixuan shi</cp:lastModifiedBy>
  <cp:revision>94</cp:revision>
  <dcterms:created xsi:type="dcterms:W3CDTF">2016-04-28T00:01:00Z</dcterms:created>
  <dcterms:modified xsi:type="dcterms:W3CDTF">2024-03-05T05:43:55Z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65BB21AC0FD04EFD81CB8D57E384701B_12</vt:lpwstr>
  </property>
  <property fmtid="{D5CDD505-2E9C-101B-9397-08002B2CF9AE}" pid="3" name="KSOProductBuildVer">
    <vt:lpwstr>2052-12.1.0.15374</vt:lpwstr>
  </property>
</Properties>
</file>